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516" y="-8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98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89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29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29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73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94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4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99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3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26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49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3EBF9-31F8-419A-A6CD-B6ED6F3AFA72}" type="datetimeFigureOut">
              <a:rPr lang="zh-TW" altLang="en-US" smtClean="0"/>
              <a:t>2016/5/2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91217-56FC-4FDE-B3E9-BA6AF8A5F1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2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mknowledgecenter.com/dynamic_scheduling/baseline/critical-path-or-critical-chain-difference-caused-resour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mknowledgecenter.com/dynamic_scheduling/baseline/critical-path-or-critical-chain-difference-caused-resourc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implilearn.com/what-is-critical-chain-project-management-rar68-articl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implilearn.com/what-is-critical-chain-project-management-rar68-artic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Critical chain scheduling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Prepared by: Celeste Ng</a:t>
            </a:r>
          </a:p>
          <a:p>
            <a:r>
              <a:rPr lang="en-US" altLang="zh-TW" dirty="0" smtClean="0"/>
              <a:t>Date: May, 2016</a:t>
            </a:r>
          </a:p>
          <a:p>
            <a:r>
              <a:rPr lang="en-US" altLang="zh-TW" dirty="0"/>
              <a:t>Source</a:t>
            </a:r>
            <a:r>
              <a:rPr lang="en-US" altLang="zh-TW" dirty="0" smtClean="0"/>
              <a:t>: As given on each slide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14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95708" y="6450434"/>
            <a:ext cx="2640788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Prepared by: Celeste Ng 2016</a:t>
            </a:r>
            <a:endParaRPr lang="zh-TW" alt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88639"/>
            <a:ext cx="5904656" cy="1080121"/>
          </a:xfrm>
        </p:spPr>
        <p:txBody>
          <a:bodyPr>
            <a:noAutofit/>
          </a:bodyPr>
          <a:lstStyle/>
          <a:p>
            <a:r>
              <a:rPr lang="en-US" altLang="zh-TW" sz="1700" dirty="0"/>
              <a:t>Source</a:t>
            </a:r>
            <a:r>
              <a:rPr lang="en-US" altLang="zh-TW" sz="1700" dirty="0" smtClean="0"/>
              <a:t>: </a:t>
            </a:r>
            <a:r>
              <a:rPr lang="en-US" altLang="zh-TW" sz="1600" dirty="0" smtClean="0">
                <a:hlinkClick r:id="rId2"/>
              </a:rPr>
              <a:t>http</a:t>
            </a:r>
            <a:r>
              <a:rPr lang="en-US" altLang="zh-TW" sz="1600" dirty="0">
                <a:hlinkClick r:id="rId2"/>
              </a:rPr>
              <a:t>://</a:t>
            </a:r>
            <a:r>
              <a:rPr lang="en-US" altLang="zh-TW" sz="1600" dirty="0" smtClean="0">
                <a:hlinkClick r:id="rId2"/>
              </a:rPr>
              <a:t>www.pmknowledgecenter.com/dynamic_scheduling/baseline/critical-path-or-critical-chain-difference-caused-resources</a:t>
            </a:r>
            <a:r>
              <a:rPr lang="en-US" altLang="zh-TW" sz="1600" dirty="0" smtClean="0"/>
              <a:t> </a:t>
            </a:r>
            <a:endParaRPr lang="zh-TW" altLang="en-US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t="25000" r="38313" b="24754"/>
          <a:stretch/>
        </p:blipFill>
        <p:spPr bwMode="auto">
          <a:xfrm>
            <a:off x="323528" y="1916832"/>
            <a:ext cx="6800850" cy="430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95708" y="6450434"/>
            <a:ext cx="2640788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Prepared by: Celeste Ng 2016</a:t>
            </a:r>
            <a:endParaRPr lang="zh-TW" alt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88639"/>
            <a:ext cx="5904656" cy="1080121"/>
          </a:xfrm>
        </p:spPr>
        <p:txBody>
          <a:bodyPr>
            <a:noAutofit/>
          </a:bodyPr>
          <a:lstStyle/>
          <a:p>
            <a:r>
              <a:rPr lang="en-US" altLang="zh-TW" sz="1700" dirty="0"/>
              <a:t>Source</a:t>
            </a:r>
            <a:r>
              <a:rPr lang="en-US" altLang="zh-TW" sz="1700" dirty="0" smtClean="0"/>
              <a:t>: </a:t>
            </a:r>
            <a:r>
              <a:rPr lang="en-US" altLang="zh-TW" sz="1600" dirty="0" smtClean="0">
                <a:hlinkClick r:id="rId2"/>
              </a:rPr>
              <a:t>http</a:t>
            </a:r>
            <a:r>
              <a:rPr lang="en-US" altLang="zh-TW" sz="1600" dirty="0">
                <a:hlinkClick r:id="rId2"/>
              </a:rPr>
              <a:t>://</a:t>
            </a:r>
            <a:r>
              <a:rPr lang="en-US" altLang="zh-TW" sz="1600" dirty="0" smtClean="0">
                <a:hlinkClick r:id="rId2"/>
              </a:rPr>
              <a:t>www.pmknowledgecenter.com/dynamic_scheduling/baseline/critical-path-or-critical-chain-difference-caused-resources</a:t>
            </a:r>
            <a:r>
              <a:rPr lang="en-US" altLang="zh-TW" sz="1600" dirty="0" smtClean="0"/>
              <a:t> </a:t>
            </a:r>
            <a:endParaRPr lang="zh-TW" altLang="en-US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14333" r="24157" b="16833"/>
          <a:stretch/>
        </p:blipFill>
        <p:spPr bwMode="auto">
          <a:xfrm>
            <a:off x="135384" y="1556792"/>
            <a:ext cx="8901112" cy="464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1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95708" y="6450434"/>
            <a:ext cx="2640788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Prepared by: Celeste Ng 2016</a:t>
            </a:r>
            <a:endParaRPr lang="zh-TW" alt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88639"/>
            <a:ext cx="5904656" cy="1080121"/>
          </a:xfrm>
        </p:spPr>
        <p:txBody>
          <a:bodyPr>
            <a:noAutofit/>
          </a:bodyPr>
          <a:lstStyle/>
          <a:p>
            <a:r>
              <a:rPr lang="en-US" altLang="zh-TW" sz="1700" dirty="0"/>
              <a:t>Source</a:t>
            </a:r>
            <a:r>
              <a:rPr lang="en-US" altLang="zh-TW" sz="1700" dirty="0" smtClean="0"/>
              <a:t>: </a:t>
            </a:r>
            <a:r>
              <a:rPr lang="en-US" altLang="zh-TW" sz="1600" dirty="0">
                <a:hlinkClick r:id="rId2"/>
              </a:rPr>
              <a:t>http://</a:t>
            </a:r>
            <a:r>
              <a:rPr lang="en-US" altLang="zh-TW" sz="1600" dirty="0" smtClean="0">
                <a:hlinkClick r:id="rId2"/>
              </a:rPr>
              <a:t>www.simplilearn.com/what-is-critical-chain-project-management-rar68-article</a:t>
            </a:r>
            <a:r>
              <a:rPr lang="en-US" altLang="zh-TW" sz="1600" dirty="0" smtClean="0"/>
              <a:t> </a:t>
            </a:r>
            <a:endParaRPr lang="zh-TW" altLang="en-US" sz="1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6000" r="48250" b="26166"/>
          <a:stretch/>
        </p:blipFill>
        <p:spPr bwMode="auto">
          <a:xfrm>
            <a:off x="2114550" y="1371600"/>
            <a:ext cx="577215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95708" y="6450434"/>
            <a:ext cx="2640788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Prepared by: Celeste Ng 2016</a:t>
            </a:r>
            <a:endParaRPr lang="zh-TW" alt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88639"/>
            <a:ext cx="5904656" cy="1080121"/>
          </a:xfrm>
        </p:spPr>
        <p:txBody>
          <a:bodyPr>
            <a:noAutofit/>
          </a:bodyPr>
          <a:lstStyle/>
          <a:p>
            <a:r>
              <a:rPr lang="en-US" altLang="zh-TW" sz="1700" dirty="0"/>
              <a:t>Source</a:t>
            </a:r>
            <a:r>
              <a:rPr lang="en-US" altLang="zh-TW" sz="1700" dirty="0" smtClean="0"/>
              <a:t>: </a:t>
            </a:r>
            <a:r>
              <a:rPr lang="en-US" altLang="zh-TW" sz="1600" dirty="0">
                <a:hlinkClick r:id="rId2"/>
              </a:rPr>
              <a:t>http://</a:t>
            </a:r>
            <a:r>
              <a:rPr lang="en-US" altLang="zh-TW" sz="1600" dirty="0" smtClean="0">
                <a:hlinkClick r:id="rId2"/>
              </a:rPr>
              <a:t>www.simplilearn.com/what-is-critical-chain-project-management-rar68-article</a:t>
            </a:r>
            <a:r>
              <a:rPr lang="en-US" altLang="zh-TW" sz="1600" dirty="0" smtClean="0"/>
              <a:t> </a:t>
            </a:r>
            <a:endParaRPr lang="zh-TW" altLang="en-US" sz="1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t="31834" r="46281" b="16167"/>
          <a:stretch/>
        </p:blipFill>
        <p:spPr bwMode="auto">
          <a:xfrm>
            <a:off x="251520" y="1340768"/>
            <a:ext cx="7029450" cy="445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0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64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Critical chain scheduling</vt:lpstr>
      <vt:lpstr>Source: http://www.pmknowledgecenter.com/dynamic_scheduling/baseline/critical-path-or-critical-chain-difference-caused-resources </vt:lpstr>
      <vt:lpstr>Source: http://www.pmknowledgecenter.com/dynamic_scheduling/baseline/critical-path-or-critical-chain-difference-caused-resources </vt:lpstr>
      <vt:lpstr>Source: http://www.simplilearn.com/what-is-critical-chain-project-management-rar68-article </vt:lpstr>
      <vt:lpstr>Source: http://www.simplilearn.com/what-is-critical-chain-project-management-rar68-article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</dc:creator>
  <cp:lastModifiedBy>Celeste</cp:lastModifiedBy>
  <cp:revision>21</cp:revision>
  <dcterms:created xsi:type="dcterms:W3CDTF">2016-03-14T02:02:25Z</dcterms:created>
  <dcterms:modified xsi:type="dcterms:W3CDTF">2016-05-02T05:15:51Z</dcterms:modified>
</cp:coreProperties>
</file>