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75" y="21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98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089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29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929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473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794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74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299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43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8266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349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3EBF9-31F8-419A-A6CD-B6ED6F3AFA72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91217-56FC-4FDE-B3E9-BA6AF8A5F1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2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umanmetrics.com/cgi-win/jtypes2.as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umanmetrics.com/cgi-win/jtypes2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Jung and Meyers-Briggs Type Indicators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58208"/>
            <a:ext cx="6400800" cy="1415008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Prepared by: Celeste Ng</a:t>
            </a:r>
          </a:p>
          <a:p>
            <a:r>
              <a:rPr lang="en-US" altLang="zh-TW" dirty="0" smtClean="0"/>
              <a:t>Date: April, </a:t>
            </a:r>
            <a:r>
              <a:rPr lang="en-US" altLang="zh-TW" dirty="0" smtClean="0"/>
              <a:t>2017</a:t>
            </a:r>
            <a:endParaRPr lang="en-US" altLang="zh-TW" dirty="0" smtClean="0"/>
          </a:p>
          <a:p>
            <a:r>
              <a:rPr lang="en-US" altLang="zh-TW" dirty="0"/>
              <a:t>Source: </a:t>
            </a:r>
            <a:r>
              <a:rPr lang="en-US" altLang="zh-TW" dirty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www.humanmetrics.com/cgi-win/jtypes2.asp</a:t>
            </a:r>
            <a:r>
              <a:rPr lang="en-US" altLang="zh-TW" dirty="0" smtClean="0"/>
              <a:t>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149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Time Orientation</a:t>
            </a:r>
            <a:br>
              <a:rPr lang="en-US" altLang="zh-TW" dirty="0" smtClean="0"/>
            </a:br>
            <a:r>
              <a:rPr lang="en-US" altLang="zh-TW" sz="2400" dirty="0" smtClean="0"/>
              <a:t>(Source: </a:t>
            </a:r>
            <a:r>
              <a:rPr lang="en-US" altLang="zh-TW" sz="2400" dirty="0">
                <a:hlinkClick r:id="rId2"/>
              </a:rPr>
              <a:t>http://</a:t>
            </a:r>
            <a:r>
              <a:rPr lang="en-US" altLang="zh-TW" sz="2400" dirty="0" smtClean="0">
                <a:hlinkClick r:id="rId2"/>
              </a:rPr>
              <a:t>www.humanmetrics.com/cgi-win/jtypes2.asp</a:t>
            </a:r>
            <a:r>
              <a:rPr lang="en-US" altLang="zh-TW" sz="2400" dirty="0" smtClean="0"/>
              <a:t> )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endParaRPr lang="zh-TW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6359842"/>
            <a:ext cx="2640788" cy="338554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Prepared by: Celeste Ng </a:t>
            </a:r>
            <a:r>
              <a:rPr lang="en-US" altLang="zh-TW" sz="1600" dirty="0" smtClean="0"/>
              <a:t>2017</a:t>
            </a:r>
            <a:endParaRPr lang="zh-TW" altLang="en-US" sz="1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4" t="21061" r="21697" b="9180"/>
          <a:stretch/>
        </p:blipFill>
        <p:spPr bwMode="auto">
          <a:xfrm>
            <a:off x="1043608" y="1291329"/>
            <a:ext cx="6952783" cy="4729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7673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28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Jung and Meyers-Briggs Type Indicators</vt:lpstr>
      <vt:lpstr>Time Orientation (Source: http://www.humanmetrics.com/cgi-win/jtypes2.asp 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Celeste</dc:creator>
  <cp:lastModifiedBy>Celeste</cp:lastModifiedBy>
  <cp:revision>15</cp:revision>
  <dcterms:created xsi:type="dcterms:W3CDTF">2016-03-14T02:02:25Z</dcterms:created>
  <dcterms:modified xsi:type="dcterms:W3CDTF">2017-04-24T04:43:39Z</dcterms:modified>
</cp:coreProperties>
</file>