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516" y="-8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98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9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29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29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73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94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99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3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2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49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2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bypm.com/difference-project-effort-and-dur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mbypm.com/difference-project-effort-and-dur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ilearn.com/effort-vs-duration-vs-elapsed-time-in-project-management-artic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implilearn.com/effort-vs-duration-vs-elapsed-time-in-project-management-artic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Project Effort vs. Project </a:t>
            </a:r>
            <a:r>
              <a:rPr lang="en-US" altLang="zh-TW" dirty="0" smtClean="0"/>
              <a:t>Duration 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Prepared by: Celeste Ng</a:t>
            </a:r>
          </a:p>
          <a:p>
            <a:r>
              <a:rPr lang="en-US" altLang="zh-TW" dirty="0" smtClean="0"/>
              <a:t>Date: </a:t>
            </a:r>
            <a:r>
              <a:rPr lang="en-US" altLang="zh-TW" dirty="0" smtClean="0"/>
              <a:t>May, </a:t>
            </a:r>
            <a:r>
              <a:rPr lang="en-US" altLang="zh-TW" dirty="0" smtClean="0"/>
              <a:t>2016</a:t>
            </a:r>
          </a:p>
          <a:p>
            <a:r>
              <a:rPr lang="en-US" altLang="zh-TW" dirty="0"/>
              <a:t>Source</a:t>
            </a:r>
            <a:r>
              <a:rPr lang="en-US" altLang="zh-TW" dirty="0" smtClean="0"/>
              <a:t>: As given on each slide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14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72187" y="836711"/>
            <a:ext cx="2458616" cy="2773009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</a:t>
            </a:r>
            <a:r>
              <a:rPr lang="en-US" altLang="zh-TW" sz="1700" dirty="0" smtClean="0"/>
              <a:t>: </a:t>
            </a:r>
            <a:r>
              <a:rPr lang="en-GB" altLang="zh-TW" sz="1600" dirty="0" smtClean="0"/>
              <a:t>Praveen Malik </a:t>
            </a:r>
            <a:r>
              <a:rPr lang="en-GB" altLang="zh-TW" sz="1600" dirty="0"/>
              <a:t>, </a:t>
            </a:r>
            <a:r>
              <a:rPr lang="en-GB" altLang="zh-TW" sz="1600" dirty="0" smtClean="0"/>
              <a:t>2014, “</a:t>
            </a:r>
            <a:r>
              <a:rPr lang="en-US" altLang="zh-TW" sz="1600" b="1" dirty="0" smtClean="0"/>
              <a:t>What is the Difference Between Project Effort and Duration,</a:t>
            </a:r>
            <a:r>
              <a:rPr lang="en-GB" altLang="zh-TW" sz="1600" dirty="0"/>
              <a:t>”</a:t>
            </a:r>
            <a:r>
              <a:rPr lang="en-US" altLang="zh-TW" sz="1600" dirty="0"/>
              <a:t> URL: </a:t>
            </a:r>
            <a:r>
              <a:rPr lang="en-US" altLang="zh-TW" sz="1600" dirty="0">
                <a:hlinkClick r:id="rId2"/>
              </a:rPr>
              <a:t>http://www.pmbypm.com/difference-project-effort-and-duration</a:t>
            </a:r>
            <a:r>
              <a:rPr lang="en-US" altLang="zh-TW" sz="1600" dirty="0" smtClean="0">
                <a:hlinkClick r:id="rId2"/>
              </a:rPr>
              <a:t>/</a:t>
            </a:r>
            <a:r>
              <a:rPr lang="en-US" altLang="zh-TW" sz="1600" dirty="0" smtClean="0"/>
              <a:t> </a:t>
            </a:r>
            <a:endParaRPr lang="zh-TW" altLang="en-US" sz="17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24167" r="34187" b="16167"/>
          <a:stretch/>
        </p:blipFill>
        <p:spPr bwMode="auto">
          <a:xfrm>
            <a:off x="237795" y="620688"/>
            <a:ext cx="641514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72187" y="836711"/>
            <a:ext cx="2458616" cy="2773009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</a:t>
            </a:r>
            <a:r>
              <a:rPr lang="en-US" altLang="zh-TW" sz="1700" dirty="0" smtClean="0"/>
              <a:t>: </a:t>
            </a:r>
            <a:r>
              <a:rPr lang="en-GB" altLang="zh-TW" sz="1600" dirty="0" smtClean="0"/>
              <a:t>Praveen Malik </a:t>
            </a:r>
            <a:r>
              <a:rPr lang="en-GB" altLang="zh-TW" sz="1600" dirty="0"/>
              <a:t>, </a:t>
            </a:r>
            <a:r>
              <a:rPr lang="en-GB" altLang="zh-TW" sz="1600" dirty="0" smtClean="0"/>
              <a:t>2014, “</a:t>
            </a:r>
            <a:r>
              <a:rPr lang="en-US" altLang="zh-TW" sz="1600" b="1" dirty="0" smtClean="0"/>
              <a:t>What is the Difference Between Project Effort and Duration,</a:t>
            </a:r>
            <a:r>
              <a:rPr lang="en-GB" altLang="zh-TW" sz="1600" dirty="0"/>
              <a:t>”</a:t>
            </a:r>
            <a:r>
              <a:rPr lang="en-US" altLang="zh-TW" sz="1600" dirty="0"/>
              <a:t> URL: </a:t>
            </a:r>
            <a:r>
              <a:rPr lang="en-US" altLang="zh-TW" sz="1600" dirty="0">
                <a:hlinkClick r:id="rId2"/>
              </a:rPr>
              <a:t>http://www.pmbypm.com/difference-project-effort-and-duration</a:t>
            </a:r>
            <a:r>
              <a:rPr lang="en-US" altLang="zh-TW" sz="1600" dirty="0" smtClean="0">
                <a:hlinkClick r:id="rId2"/>
              </a:rPr>
              <a:t>/</a:t>
            </a:r>
            <a:r>
              <a:rPr lang="en-US" altLang="zh-TW" sz="1600" dirty="0" smtClean="0"/>
              <a:t> </a:t>
            </a:r>
            <a:endParaRPr lang="zh-TW" alt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18980" r="34724" b="7187"/>
          <a:stretch/>
        </p:blipFill>
        <p:spPr bwMode="auto">
          <a:xfrm>
            <a:off x="179512" y="147364"/>
            <a:ext cx="6072189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0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14334" r="37765" b="11334"/>
          <a:stretch/>
        </p:blipFill>
        <p:spPr bwMode="auto">
          <a:xfrm>
            <a:off x="683568" y="260648"/>
            <a:ext cx="5755481" cy="6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72187" y="836711"/>
            <a:ext cx="2458616" cy="2773009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</a:t>
            </a:r>
            <a:r>
              <a:rPr lang="en-US" altLang="zh-TW" sz="1700" dirty="0" smtClean="0"/>
              <a:t>: </a:t>
            </a:r>
            <a:r>
              <a:rPr lang="en-GB" altLang="zh-TW" sz="1800" dirty="0"/>
              <a:t>Avantika </a:t>
            </a:r>
            <a:r>
              <a:rPr lang="en-GB" altLang="zh-TW" sz="1800" dirty="0" err="1"/>
              <a:t>Monnappa</a:t>
            </a:r>
            <a:r>
              <a:rPr lang="en-GB" altLang="zh-TW" sz="1800" dirty="0"/>
              <a:t> , 2015, “</a:t>
            </a:r>
            <a:r>
              <a:rPr lang="en-US" altLang="zh-TW" sz="1800" b="1" dirty="0"/>
              <a:t>Project Management Learning Series: Effort vs Duration vs Elapsed Time,</a:t>
            </a:r>
            <a:r>
              <a:rPr lang="en-GB" altLang="zh-TW" sz="1800" dirty="0"/>
              <a:t>”</a:t>
            </a:r>
            <a:r>
              <a:rPr lang="en-US" altLang="zh-TW" sz="1800" dirty="0"/>
              <a:t> URL:</a:t>
            </a:r>
            <a:r>
              <a:rPr lang="en-US" altLang="zh-TW" sz="1700" dirty="0" smtClean="0"/>
              <a:t> </a:t>
            </a:r>
            <a:r>
              <a:rPr lang="en-US" altLang="zh-TW" sz="1700" dirty="0">
                <a:hlinkClick r:id="rId3"/>
              </a:rPr>
              <a:t>http://</a:t>
            </a:r>
            <a:r>
              <a:rPr lang="en-US" altLang="zh-TW" sz="1700" dirty="0" smtClean="0">
                <a:hlinkClick r:id="rId3"/>
              </a:rPr>
              <a:t>www.simplilearn.com/effort-vs-duration-vs-elapsed-time-in-project-management-article</a:t>
            </a:r>
            <a:r>
              <a:rPr lang="en-US" altLang="zh-TW" sz="1700" dirty="0" smtClean="0"/>
              <a:t> </a:t>
            </a:r>
            <a:endParaRPr lang="zh-TW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3589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69930" y="764704"/>
            <a:ext cx="2458616" cy="2952328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Source: </a:t>
            </a:r>
            <a:r>
              <a:rPr lang="en-GB" altLang="zh-TW" sz="1800" dirty="0"/>
              <a:t>Avantika </a:t>
            </a:r>
            <a:r>
              <a:rPr lang="en-GB" altLang="zh-TW" sz="1800" dirty="0" err="1"/>
              <a:t>Monnappa</a:t>
            </a:r>
            <a:r>
              <a:rPr lang="en-GB" altLang="zh-TW" sz="1800" dirty="0"/>
              <a:t> , 2015, “</a:t>
            </a:r>
            <a:r>
              <a:rPr lang="en-US" altLang="zh-TW" sz="1800" b="1" dirty="0"/>
              <a:t>Project Management Learning Series: Effort vs Duration vs Elapsed Time,</a:t>
            </a:r>
            <a:r>
              <a:rPr lang="en-GB" altLang="zh-TW" sz="1800" dirty="0"/>
              <a:t>”</a:t>
            </a:r>
            <a:r>
              <a:rPr lang="en-US" altLang="zh-TW" sz="1800" dirty="0"/>
              <a:t> URL: </a:t>
            </a:r>
            <a:r>
              <a:rPr lang="en-US" altLang="zh-TW" sz="1700" dirty="0" smtClean="0">
                <a:hlinkClick r:id="rId2"/>
              </a:rPr>
              <a:t>http</a:t>
            </a:r>
            <a:r>
              <a:rPr lang="en-US" altLang="zh-TW" sz="1700" dirty="0">
                <a:hlinkClick r:id="rId2"/>
              </a:rPr>
              <a:t>://</a:t>
            </a:r>
            <a:r>
              <a:rPr lang="en-US" altLang="zh-TW" sz="1700" dirty="0" smtClean="0">
                <a:hlinkClick r:id="rId2"/>
              </a:rPr>
              <a:t>www.simplilearn.com/effort-vs-duration-vs-elapsed-time-in-project-management-article</a:t>
            </a:r>
            <a:r>
              <a:rPr lang="en-US" altLang="zh-TW" sz="1700" dirty="0" smtClean="0"/>
              <a:t> </a:t>
            </a:r>
            <a:endParaRPr lang="zh-TW" alt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21500" r="42250" b="11667"/>
          <a:stretch/>
        </p:blipFill>
        <p:spPr bwMode="auto">
          <a:xfrm>
            <a:off x="683568" y="188640"/>
            <a:ext cx="5043488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5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149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Project Effort vs. Project Duration </vt:lpstr>
      <vt:lpstr>Source: Praveen Malik , 2014, “What is the Difference Between Project Effort and Duration,” URL: http://www.pmbypm.com/difference-project-effort-and-duration/ </vt:lpstr>
      <vt:lpstr>Source: Praveen Malik , 2014, “What is the Difference Between Project Effort and Duration,” URL: http://www.pmbypm.com/difference-project-effort-and-duration/ </vt:lpstr>
      <vt:lpstr>Source: Avantika Monnappa , 2015, “Project Management Learning Series: Effort vs Duration vs Elapsed Time,” URL: http://www.simplilearn.com/effort-vs-duration-vs-elapsed-time-in-project-management-article </vt:lpstr>
      <vt:lpstr>Source: Avantika Monnappa , 2015, “Project Management Learning Series: Effort vs Duration vs Elapsed Time,” URL: http://www.simplilearn.com/effort-vs-duration-vs-elapsed-time-in-project-management-article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</dc:creator>
  <cp:lastModifiedBy>Celeste</cp:lastModifiedBy>
  <cp:revision>16</cp:revision>
  <dcterms:created xsi:type="dcterms:W3CDTF">2016-03-14T02:02:25Z</dcterms:created>
  <dcterms:modified xsi:type="dcterms:W3CDTF">2016-05-02T03:05:42Z</dcterms:modified>
</cp:coreProperties>
</file>