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646" y="-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351F-894A-43A3-A5D7-13F343CD3A4F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E543-3D3D-4609-87C1-D5948DD76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351F-894A-43A3-A5D7-13F343CD3A4F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E543-3D3D-4609-87C1-D5948DD76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0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351F-894A-43A3-A5D7-13F343CD3A4F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E543-3D3D-4609-87C1-D5948DD76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6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351F-894A-43A3-A5D7-13F343CD3A4F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E543-3D3D-4609-87C1-D5948DD76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0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351F-894A-43A3-A5D7-13F343CD3A4F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E543-3D3D-4609-87C1-D5948DD76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5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351F-894A-43A3-A5D7-13F343CD3A4F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E543-3D3D-4609-87C1-D5948DD76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9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351F-894A-43A3-A5D7-13F343CD3A4F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E543-3D3D-4609-87C1-D5948DD76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8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351F-894A-43A3-A5D7-13F343CD3A4F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E543-3D3D-4609-87C1-D5948DD76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9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351F-894A-43A3-A5D7-13F343CD3A4F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E543-3D3D-4609-87C1-D5948DD76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5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351F-894A-43A3-A5D7-13F343CD3A4F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E543-3D3D-4609-87C1-D5948DD76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2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351F-894A-43A3-A5D7-13F343CD3A4F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E543-3D3D-4609-87C1-D5948DD76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9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0351F-894A-43A3-A5D7-13F343CD3A4F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3E543-3D3D-4609-87C1-D5948DD76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0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roject-management.magt.biz/templates/02-scope-mgm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roject-management.magt.biz/templates/02-scope-mgm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683619"/>
          </a:xfrm>
        </p:spPr>
        <p:txBody>
          <a:bodyPr>
            <a:noAutofit/>
          </a:bodyPr>
          <a:lstStyle/>
          <a:p>
            <a:r>
              <a:rPr lang="en-US" dirty="0"/>
              <a:t>Scope Management </a:t>
            </a:r>
            <a:r>
              <a:rPr lang="en-US" dirty="0" smtClean="0"/>
              <a:t>Plan</a:t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/>
              <a:t>Requirements Management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Prepared by: Celeste Ng</a:t>
            </a:r>
          </a:p>
          <a:p>
            <a:r>
              <a:rPr lang="en-US" altLang="zh-TW" dirty="0"/>
              <a:t>Date: </a:t>
            </a:r>
            <a:r>
              <a:rPr lang="en-US" altLang="zh-TW" dirty="0" smtClean="0"/>
              <a:t>April, 2017</a:t>
            </a:r>
            <a:endParaRPr lang="en-US" altLang="zh-TW" dirty="0"/>
          </a:p>
          <a:p>
            <a:r>
              <a:rPr lang="en-US" altLang="zh-TW" dirty="0"/>
              <a:t>Source: As given on each slide</a:t>
            </a:r>
            <a:endParaRPr lang="zh-TW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5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Scope Management Plan</a:t>
            </a:r>
            <a:br>
              <a:rPr lang="en-US" dirty="0" smtClean="0"/>
            </a:br>
            <a:r>
              <a:rPr lang="en-US" sz="2200" dirty="0" smtClean="0"/>
              <a:t>(source: </a:t>
            </a:r>
            <a:r>
              <a:rPr lang="en-US" sz="2200" dirty="0" smtClean="0">
                <a:hlinkClick r:id="rId2"/>
              </a:rPr>
              <a:t>http://project-management.magt.biz/templates/02-scope-mgmt/</a:t>
            </a:r>
            <a:r>
              <a:rPr lang="en-US" sz="2200" dirty="0" smtClean="0"/>
              <a:t> )</a:t>
            </a:r>
            <a:endParaRPr lang="en-US" sz="2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1" t="19572" r="36268" b="6139"/>
          <a:stretch/>
        </p:blipFill>
        <p:spPr bwMode="auto">
          <a:xfrm>
            <a:off x="2267744" y="1484784"/>
            <a:ext cx="4909540" cy="51122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031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Requirements Management Plan</a:t>
            </a:r>
            <a:br>
              <a:rPr lang="en-US" dirty="0" smtClean="0"/>
            </a:br>
            <a:r>
              <a:rPr lang="en-US" sz="2200" dirty="0" smtClean="0"/>
              <a:t>(source: </a:t>
            </a:r>
            <a:r>
              <a:rPr lang="en-US" sz="2200" dirty="0" smtClean="0">
                <a:hlinkClick r:id="rId2"/>
              </a:rPr>
              <a:t>http://project-management.magt.biz/templates/02-scope-mgmt/</a:t>
            </a:r>
            <a:r>
              <a:rPr lang="en-US" sz="2200" dirty="0" smtClean="0"/>
              <a:t> )</a:t>
            </a:r>
            <a:endParaRPr lang="en-US" sz="2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2" t="20204" r="34137" b="11609"/>
          <a:stretch/>
        </p:blipFill>
        <p:spPr bwMode="auto">
          <a:xfrm>
            <a:off x="1547664" y="1700808"/>
            <a:ext cx="5791256" cy="483599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989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26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Scope Management Plan &amp;  Requirements Management Plan</vt:lpstr>
      <vt:lpstr>Scope Management Plan (source: http://project-management.magt.biz/templates/02-scope-mgmt/ )</vt:lpstr>
      <vt:lpstr>Requirements Management Plan (source: http://project-management.magt.biz/templates/02-scope-mgmt/ 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Celeste</dc:creator>
  <cp:lastModifiedBy>Celeste</cp:lastModifiedBy>
  <cp:revision>2</cp:revision>
  <dcterms:created xsi:type="dcterms:W3CDTF">2017-04-10T04:46:31Z</dcterms:created>
  <dcterms:modified xsi:type="dcterms:W3CDTF">2017-04-10T06:10:02Z</dcterms:modified>
</cp:coreProperties>
</file>