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D38869-BA1C-4FE0-8F8D-ED39AF1CA9E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004DDC0-D7B2-48E9-B880-FC78FB102B60}">
      <dgm:prSet/>
      <dgm:spPr/>
      <dgm:t>
        <a:bodyPr/>
        <a:lstStyle/>
        <a:p>
          <a:pPr rtl="0"/>
          <a:r>
            <a:rPr lang="en-US" smtClean="0"/>
            <a:t>Two major categories of influences are </a:t>
          </a:r>
          <a:endParaRPr lang="en-US"/>
        </a:p>
      </dgm:t>
    </dgm:pt>
    <dgm:pt modelId="{6E462FED-56EE-45FB-892A-D01693C335FF}" type="parTrans" cxnId="{1894297F-CFA0-4DC1-B562-7F68D48E2A08}">
      <dgm:prSet/>
      <dgm:spPr/>
      <dgm:t>
        <a:bodyPr/>
        <a:lstStyle/>
        <a:p>
          <a:endParaRPr lang="en-US"/>
        </a:p>
      </dgm:t>
    </dgm:pt>
    <dgm:pt modelId="{1F30F946-CEE0-457E-8B50-218FDAE2CCD4}" type="sibTrans" cxnId="{1894297F-CFA0-4DC1-B562-7F68D48E2A08}">
      <dgm:prSet/>
      <dgm:spPr/>
      <dgm:t>
        <a:bodyPr/>
        <a:lstStyle/>
        <a:p>
          <a:endParaRPr lang="en-US"/>
        </a:p>
      </dgm:t>
    </dgm:pt>
    <dgm:pt modelId="{08433834-2E57-4AB8-8BE3-B7A78F6DF13A}">
      <dgm:prSet/>
      <dgm:spPr/>
      <dgm:t>
        <a:bodyPr/>
        <a:lstStyle/>
        <a:p>
          <a:pPr rtl="0"/>
          <a:r>
            <a:rPr lang="en-US" smtClean="0"/>
            <a:t>Enterprise environmental factors (EEFs) </a:t>
          </a:r>
          <a:endParaRPr lang="en-US"/>
        </a:p>
      </dgm:t>
    </dgm:pt>
    <dgm:pt modelId="{D55C8763-2FFB-4887-B86F-6E4886ED73A5}" type="parTrans" cxnId="{5C480DDB-25ED-4EB1-8FA5-7857DFA522B9}">
      <dgm:prSet/>
      <dgm:spPr/>
      <dgm:t>
        <a:bodyPr/>
        <a:lstStyle/>
        <a:p>
          <a:endParaRPr lang="en-US"/>
        </a:p>
      </dgm:t>
    </dgm:pt>
    <dgm:pt modelId="{E48F96A8-C79A-4556-8FE0-2875E65EE6B8}" type="sibTrans" cxnId="{5C480DDB-25ED-4EB1-8FA5-7857DFA522B9}">
      <dgm:prSet/>
      <dgm:spPr/>
      <dgm:t>
        <a:bodyPr/>
        <a:lstStyle/>
        <a:p>
          <a:endParaRPr lang="en-US"/>
        </a:p>
      </dgm:t>
    </dgm:pt>
    <dgm:pt modelId="{AE06A17C-2660-4CB0-AE7B-1E8D0978039C}">
      <dgm:prSet/>
      <dgm:spPr/>
      <dgm:t>
        <a:bodyPr/>
        <a:lstStyle/>
        <a:p>
          <a:pPr rtl="0"/>
          <a:r>
            <a:rPr lang="en-US" smtClean="0"/>
            <a:t>Refer to conditions, </a:t>
          </a:r>
          <a:r>
            <a:rPr lang="en-US" u="sng" smtClean="0"/>
            <a:t>not under the control </a:t>
          </a:r>
          <a:r>
            <a:rPr lang="en-US" smtClean="0"/>
            <a:t>of the project team, that influence, constrain, or direct the project.</a:t>
          </a:r>
          <a:endParaRPr lang="en-US"/>
        </a:p>
      </dgm:t>
    </dgm:pt>
    <dgm:pt modelId="{E2A40D79-850D-4663-849F-26646ECF8ADC}" type="parTrans" cxnId="{A4F01090-5C70-4606-92F9-E9F27176F48B}">
      <dgm:prSet/>
      <dgm:spPr/>
      <dgm:t>
        <a:bodyPr/>
        <a:lstStyle/>
        <a:p>
          <a:endParaRPr lang="en-US"/>
        </a:p>
      </dgm:t>
    </dgm:pt>
    <dgm:pt modelId="{3855AF0E-FCE8-41F1-853C-F0836B11C8A1}" type="sibTrans" cxnId="{A4F01090-5C70-4606-92F9-E9F27176F48B}">
      <dgm:prSet/>
      <dgm:spPr/>
      <dgm:t>
        <a:bodyPr/>
        <a:lstStyle/>
        <a:p>
          <a:endParaRPr lang="en-US"/>
        </a:p>
      </dgm:t>
    </dgm:pt>
    <dgm:pt modelId="{9EB7004D-6739-4B68-8CA0-5BA4246E2606}">
      <dgm:prSet/>
      <dgm:spPr/>
      <dgm:t>
        <a:bodyPr/>
        <a:lstStyle/>
        <a:p>
          <a:pPr rtl="0"/>
          <a:r>
            <a:rPr lang="en-US" smtClean="0"/>
            <a:t>Organizational process assets (OPAs)</a:t>
          </a:r>
          <a:endParaRPr lang="en-US"/>
        </a:p>
      </dgm:t>
    </dgm:pt>
    <dgm:pt modelId="{AAE41523-1684-4490-A692-FD34BF3542C8}" type="parTrans" cxnId="{A05E86EB-A665-46E1-BD56-4CBAA331BF16}">
      <dgm:prSet/>
      <dgm:spPr/>
      <dgm:t>
        <a:bodyPr/>
        <a:lstStyle/>
        <a:p>
          <a:endParaRPr lang="en-US"/>
        </a:p>
      </dgm:t>
    </dgm:pt>
    <dgm:pt modelId="{BF4C7E31-FB9C-40DD-A9D4-4EB7F6D2A562}" type="sibTrans" cxnId="{A05E86EB-A665-46E1-BD56-4CBAA331BF16}">
      <dgm:prSet/>
      <dgm:spPr/>
      <dgm:t>
        <a:bodyPr/>
        <a:lstStyle/>
        <a:p>
          <a:endParaRPr lang="en-US"/>
        </a:p>
      </dgm:t>
    </dgm:pt>
    <dgm:pt modelId="{5E46A4DC-BEB6-4088-BD2C-95BA0807B0C1}">
      <dgm:prSet/>
      <dgm:spPr/>
      <dgm:t>
        <a:bodyPr/>
        <a:lstStyle/>
        <a:p>
          <a:pPr rtl="0"/>
          <a:r>
            <a:rPr lang="en-US" smtClean="0"/>
            <a:t>are the plans, processes, policies, procedures, and knowledge bases specific to and used by the performing organization.</a:t>
          </a:r>
          <a:endParaRPr lang="en-US"/>
        </a:p>
      </dgm:t>
    </dgm:pt>
    <dgm:pt modelId="{C02E7DEA-7D7D-44DD-9AC0-2C87DF149F85}" type="parTrans" cxnId="{DF728651-3875-44F0-B4AB-D4752FFC4AB9}">
      <dgm:prSet/>
      <dgm:spPr/>
      <dgm:t>
        <a:bodyPr/>
        <a:lstStyle/>
        <a:p>
          <a:endParaRPr lang="en-US"/>
        </a:p>
      </dgm:t>
    </dgm:pt>
    <dgm:pt modelId="{0BF4FC59-78DB-4C74-A34C-293D2AB57D48}" type="sibTrans" cxnId="{DF728651-3875-44F0-B4AB-D4752FFC4AB9}">
      <dgm:prSet/>
      <dgm:spPr/>
      <dgm:t>
        <a:bodyPr/>
        <a:lstStyle/>
        <a:p>
          <a:endParaRPr lang="en-US"/>
        </a:p>
      </dgm:t>
    </dgm:pt>
    <dgm:pt modelId="{B09EE058-9CAB-48C6-9AAE-60405737716F}" type="pres">
      <dgm:prSet presAssocID="{2AD38869-BA1C-4FE0-8F8D-ED39AF1CA9E3}" presName="Name0" presStyleCnt="0">
        <dgm:presLayoutVars>
          <dgm:dir/>
          <dgm:animLvl val="lvl"/>
          <dgm:resizeHandles val="exact"/>
        </dgm:presLayoutVars>
      </dgm:prSet>
      <dgm:spPr/>
    </dgm:pt>
    <dgm:pt modelId="{263CB6B8-0E6E-49D8-8CC9-23B379FBB7B5}" type="pres">
      <dgm:prSet presAssocID="{3004DDC0-D7B2-48E9-B880-FC78FB102B60}" presName="linNode" presStyleCnt="0"/>
      <dgm:spPr/>
    </dgm:pt>
    <dgm:pt modelId="{A826007A-3416-43E3-8FF1-3E1F0CC03358}" type="pres">
      <dgm:prSet presAssocID="{3004DDC0-D7B2-48E9-B880-FC78FB102B60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3077287-8523-408C-AD48-C926515F1B93}" type="pres">
      <dgm:prSet presAssocID="{3004DDC0-D7B2-48E9-B880-FC78FB102B60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50D90CCC-4006-471D-B227-7B03196ADAAA}" type="presOf" srcId="{5E46A4DC-BEB6-4088-BD2C-95BA0807B0C1}" destId="{B3077287-8523-408C-AD48-C926515F1B93}" srcOrd="0" destOrd="3" presId="urn:microsoft.com/office/officeart/2005/8/layout/vList5"/>
    <dgm:cxn modelId="{A4F01090-5C70-4606-92F9-E9F27176F48B}" srcId="{08433834-2E57-4AB8-8BE3-B7A78F6DF13A}" destId="{AE06A17C-2660-4CB0-AE7B-1E8D0978039C}" srcOrd="0" destOrd="0" parTransId="{E2A40D79-850D-4663-849F-26646ECF8ADC}" sibTransId="{3855AF0E-FCE8-41F1-853C-F0836B11C8A1}"/>
    <dgm:cxn modelId="{337013E6-9DC1-40B1-A03A-1708C5592B83}" type="presOf" srcId="{3004DDC0-D7B2-48E9-B880-FC78FB102B60}" destId="{A826007A-3416-43E3-8FF1-3E1F0CC03358}" srcOrd="0" destOrd="0" presId="urn:microsoft.com/office/officeart/2005/8/layout/vList5"/>
    <dgm:cxn modelId="{A05E86EB-A665-46E1-BD56-4CBAA331BF16}" srcId="{3004DDC0-D7B2-48E9-B880-FC78FB102B60}" destId="{9EB7004D-6739-4B68-8CA0-5BA4246E2606}" srcOrd="1" destOrd="0" parTransId="{AAE41523-1684-4490-A692-FD34BF3542C8}" sibTransId="{BF4C7E31-FB9C-40DD-A9D4-4EB7F6D2A562}"/>
    <dgm:cxn modelId="{1894297F-CFA0-4DC1-B562-7F68D48E2A08}" srcId="{2AD38869-BA1C-4FE0-8F8D-ED39AF1CA9E3}" destId="{3004DDC0-D7B2-48E9-B880-FC78FB102B60}" srcOrd="0" destOrd="0" parTransId="{6E462FED-56EE-45FB-892A-D01693C335FF}" sibTransId="{1F30F946-CEE0-457E-8B50-218FDAE2CCD4}"/>
    <dgm:cxn modelId="{F7FC1AF8-7FC1-48AF-B90E-DDB3CAF3303C}" type="presOf" srcId="{08433834-2E57-4AB8-8BE3-B7A78F6DF13A}" destId="{B3077287-8523-408C-AD48-C926515F1B93}" srcOrd="0" destOrd="0" presId="urn:microsoft.com/office/officeart/2005/8/layout/vList5"/>
    <dgm:cxn modelId="{DF728651-3875-44F0-B4AB-D4752FFC4AB9}" srcId="{9EB7004D-6739-4B68-8CA0-5BA4246E2606}" destId="{5E46A4DC-BEB6-4088-BD2C-95BA0807B0C1}" srcOrd="0" destOrd="0" parTransId="{C02E7DEA-7D7D-44DD-9AC0-2C87DF149F85}" sibTransId="{0BF4FC59-78DB-4C74-A34C-293D2AB57D48}"/>
    <dgm:cxn modelId="{5C480DDB-25ED-4EB1-8FA5-7857DFA522B9}" srcId="{3004DDC0-D7B2-48E9-B880-FC78FB102B60}" destId="{08433834-2E57-4AB8-8BE3-B7A78F6DF13A}" srcOrd="0" destOrd="0" parTransId="{D55C8763-2FFB-4887-B86F-6E4886ED73A5}" sibTransId="{E48F96A8-C79A-4556-8FE0-2875E65EE6B8}"/>
    <dgm:cxn modelId="{CC739D3D-1D7B-4FDF-B6D5-1CE0BBB441CD}" type="presOf" srcId="{9EB7004D-6739-4B68-8CA0-5BA4246E2606}" destId="{B3077287-8523-408C-AD48-C926515F1B93}" srcOrd="0" destOrd="2" presId="urn:microsoft.com/office/officeart/2005/8/layout/vList5"/>
    <dgm:cxn modelId="{637B43EC-DE0B-40CD-B0C7-7102B823DD8B}" type="presOf" srcId="{AE06A17C-2660-4CB0-AE7B-1E8D0978039C}" destId="{B3077287-8523-408C-AD48-C926515F1B93}" srcOrd="0" destOrd="1" presId="urn:microsoft.com/office/officeart/2005/8/layout/vList5"/>
    <dgm:cxn modelId="{606F1360-004E-4B84-A541-14B3D359BBB5}" type="presOf" srcId="{2AD38869-BA1C-4FE0-8F8D-ED39AF1CA9E3}" destId="{B09EE058-9CAB-48C6-9AAE-60405737716F}" srcOrd="0" destOrd="0" presId="urn:microsoft.com/office/officeart/2005/8/layout/vList5"/>
    <dgm:cxn modelId="{947EDFD9-8FE0-4E38-AC95-6DDCAA73FD64}" type="presParOf" srcId="{B09EE058-9CAB-48C6-9AAE-60405737716F}" destId="{263CB6B8-0E6E-49D8-8CC9-23B379FBB7B5}" srcOrd="0" destOrd="0" presId="urn:microsoft.com/office/officeart/2005/8/layout/vList5"/>
    <dgm:cxn modelId="{8228DBD4-06EA-4D5D-8732-E12F47966A55}" type="presParOf" srcId="{263CB6B8-0E6E-49D8-8CC9-23B379FBB7B5}" destId="{A826007A-3416-43E3-8FF1-3E1F0CC03358}" srcOrd="0" destOrd="0" presId="urn:microsoft.com/office/officeart/2005/8/layout/vList5"/>
    <dgm:cxn modelId="{92B30F94-1A0A-4621-AFB3-7E798718DC9B}" type="presParOf" srcId="{263CB6B8-0E6E-49D8-8CC9-23B379FBB7B5}" destId="{B3077287-8523-408C-AD48-C926515F1B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801420-B512-4F2E-8295-F7F701157B67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0DF1C95-714E-4A52-BD73-925731C196C9}">
      <dgm:prSet/>
      <dgm:spPr/>
      <dgm:t>
        <a:bodyPr/>
        <a:lstStyle/>
        <a:p>
          <a:pPr rtl="0"/>
          <a:r>
            <a:rPr lang="en-US" b="1" smtClean="0"/>
            <a:t>Organizational culture, structure, and governance. </a:t>
          </a:r>
          <a:endParaRPr lang="en-US"/>
        </a:p>
      </dgm:t>
    </dgm:pt>
    <dgm:pt modelId="{F142AD1F-1B19-444C-8A61-C1987C5E13D8}" type="parTrans" cxnId="{60D920F2-1FE5-4BC7-AC73-B41A20BCA7B4}">
      <dgm:prSet/>
      <dgm:spPr/>
      <dgm:t>
        <a:bodyPr/>
        <a:lstStyle/>
        <a:p>
          <a:endParaRPr lang="en-US"/>
        </a:p>
      </dgm:t>
    </dgm:pt>
    <dgm:pt modelId="{3ABF309F-058C-4D64-A6DC-460B47ACB381}" type="sibTrans" cxnId="{60D920F2-1FE5-4BC7-AC73-B41A20BCA7B4}">
      <dgm:prSet/>
      <dgm:spPr/>
      <dgm:t>
        <a:bodyPr/>
        <a:lstStyle/>
        <a:p>
          <a:endParaRPr lang="en-US"/>
        </a:p>
      </dgm:t>
    </dgm:pt>
    <dgm:pt modelId="{9CE4FA3A-8DC5-4480-A882-D2C141C7C6E1}">
      <dgm:prSet/>
      <dgm:spPr/>
      <dgm:t>
        <a:bodyPr/>
        <a:lstStyle/>
        <a:p>
          <a:pPr rtl="0"/>
          <a:r>
            <a:rPr lang="en-US" smtClean="0"/>
            <a:t>Examples include vision, mission, values, beliefs, cultural norms, leadership style, hierarchy and authority relationships, organizational style, ethics, and code of conduct.</a:t>
          </a:r>
          <a:endParaRPr lang="en-US"/>
        </a:p>
      </dgm:t>
    </dgm:pt>
    <dgm:pt modelId="{761B9786-CD99-4B26-A0C6-9D5544F599DE}" type="parTrans" cxnId="{23F56325-63EC-4833-8542-5BFBB67F58AB}">
      <dgm:prSet/>
      <dgm:spPr/>
      <dgm:t>
        <a:bodyPr/>
        <a:lstStyle/>
        <a:p>
          <a:endParaRPr lang="en-US"/>
        </a:p>
      </dgm:t>
    </dgm:pt>
    <dgm:pt modelId="{B0DF942B-56B6-447D-9B84-16CB1869CFD8}" type="sibTrans" cxnId="{23F56325-63EC-4833-8542-5BFBB67F58AB}">
      <dgm:prSet/>
      <dgm:spPr/>
      <dgm:t>
        <a:bodyPr/>
        <a:lstStyle/>
        <a:p>
          <a:endParaRPr lang="en-US"/>
        </a:p>
      </dgm:t>
    </dgm:pt>
    <dgm:pt modelId="{EBAF4E9E-9435-4034-BD4F-65B3310D10FD}">
      <dgm:prSet/>
      <dgm:spPr/>
      <dgm:t>
        <a:bodyPr/>
        <a:lstStyle/>
        <a:p>
          <a:pPr rtl="0"/>
          <a:r>
            <a:rPr lang="en-US" b="1" smtClean="0"/>
            <a:t>Geographic distribution of facilities and resources. </a:t>
          </a:r>
          <a:endParaRPr lang="en-US"/>
        </a:p>
      </dgm:t>
    </dgm:pt>
    <dgm:pt modelId="{103FC78A-55ED-4DA0-BCF3-AC3369D1A2CD}" type="parTrans" cxnId="{C04C22E3-95B9-42C6-AD91-66F3D4449CC6}">
      <dgm:prSet/>
      <dgm:spPr/>
      <dgm:t>
        <a:bodyPr/>
        <a:lstStyle/>
        <a:p>
          <a:endParaRPr lang="en-US"/>
        </a:p>
      </dgm:t>
    </dgm:pt>
    <dgm:pt modelId="{9A817A66-FC27-4EC7-9FA6-BE00ECFEC366}" type="sibTrans" cxnId="{C04C22E3-95B9-42C6-AD91-66F3D4449CC6}">
      <dgm:prSet/>
      <dgm:spPr/>
      <dgm:t>
        <a:bodyPr/>
        <a:lstStyle/>
        <a:p>
          <a:endParaRPr lang="en-US"/>
        </a:p>
      </dgm:t>
    </dgm:pt>
    <dgm:pt modelId="{BC1874B5-550A-4486-9273-65CAA1412C1D}">
      <dgm:prSet/>
      <dgm:spPr/>
      <dgm:t>
        <a:bodyPr/>
        <a:lstStyle/>
        <a:p>
          <a:pPr rtl="0"/>
          <a:r>
            <a:rPr lang="en-US" smtClean="0"/>
            <a:t>Examples include factory locations, virtual teams, shared systems, and cloud computing.</a:t>
          </a:r>
          <a:endParaRPr lang="en-US"/>
        </a:p>
      </dgm:t>
    </dgm:pt>
    <dgm:pt modelId="{FBF8CCA7-FABD-403D-BB7B-9DA3F21E5B9E}" type="parTrans" cxnId="{F8AF78A8-FFC6-48CA-AE07-75E3140BA014}">
      <dgm:prSet/>
      <dgm:spPr/>
      <dgm:t>
        <a:bodyPr/>
        <a:lstStyle/>
        <a:p>
          <a:endParaRPr lang="en-US"/>
        </a:p>
      </dgm:t>
    </dgm:pt>
    <dgm:pt modelId="{B0566E2C-8A18-4409-81CC-AEB22D510896}" type="sibTrans" cxnId="{F8AF78A8-FFC6-48CA-AE07-75E3140BA014}">
      <dgm:prSet/>
      <dgm:spPr/>
      <dgm:t>
        <a:bodyPr/>
        <a:lstStyle/>
        <a:p>
          <a:endParaRPr lang="en-US"/>
        </a:p>
      </dgm:t>
    </dgm:pt>
    <dgm:pt modelId="{676C3FBE-6110-49F8-9F16-E2E14DC7C49D}">
      <dgm:prSet/>
      <dgm:spPr/>
      <dgm:t>
        <a:bodyPr/>
        <a:lstStyle/>
        <a:p>
          <a:pPr rtl="0"/>
          <a:r>
            <a:rPr lang="en-US" b="1" smtClean="0"/>
            <a:t>Infrastructure. </a:t>
          </a:r>
          <a:endParaRPr lang="en-US"/>
        </a:p>
      </dgm:t>
    </dgm:pt>
    <dgm:pt modelId="{ABF9CBFB-89F4-46B9-AA1A-641D5BF56B8A}" type="parTrans" cxnId="{55B5F73D-3CBE-498C-9D2F-99E7A1DB655E}">
      <dgm:prSet/>
      <dgm:spPr/>
      <dgm:t>
        <a:bodyPr/>
        <a:lstStyle/>
        <a:p>
          <a:endParaRPr lang="en-US"/>
        </a:p>
      </dgm:t>
    </dgm:pt>
    <dgm:pt modelId="{2298D11D-34E2-43DB-ABCE-F83ED659261E}" type="sibTrans" cxnId="{55B5F73D-3CBE-498C-9D2F-99E7A1DB655E}">
      <dgm:prSet/>
      <dgm:spPr/>
      <dgm:t>
        <a:bodyPr/>
        <a:lstStyle/>
        <a:p>
          <a:endParaRPr lang="en-US"/>
        </a:p>
      </dgm:t>
    </dgm:pt>
    <dgm:pt modelId="{04519C4B-942C-4F56-883D-01CE09CDF31E}">
      <dgm:prSet/>
      <dgm:spPr/>
      <dgm:t>
        <a:bodyPr/>
        <a:lstStyle/>
        <a:p>
          <a:pPr rtl="0"/>
          <a:r>
            <a:rPr lang="en-US" smtClean="0"/>
            <a:t>Examples include existing facilities, equipment, organizational telecommunications channels, information technology hardware, availability, and capacity.</a:t>
          </a:r>
          <a:endParaRPr lang="en-US"/>
        </a:p>
      </dgm:t>
    </dgm:pt>
    <dgm:pt modelId="{0EF86A97-F2A5-4F18-BC8D-1BA5B164FD57}" type="parTrans" cxnId="{35A9E7C6-61F5-4C54-A5F2-F30D0F1D87BD}">
      <dgm:prSet/>
      <dgm:spPr/>
      <dgm:t>
        <a:bodyPr/>
        <a:lstStyle/>
        <a:p>
          <a:endParaRPr lang="en-US"/>
        </a:p>
      </dgm:t>
    </dgm:pt>
    <dgm:pt modelId="{EEF19269-C43F-47AA-96F9-F79667C2B27F}" type="sibTrans" cxnId="{35A9E7C6-61F5-4C54-A5F2-F30D0F1D87BD}">
      <dgm:prSet/>
      <dgm:spPr/>
      <dgm:t>
        <a:bodyPr/>
        <a:lstStyle/>
        <a:p>
          <a:endParaRPr lang="en-US"/>
        </a:p>
      </dgm:t>
    </dgm:pt>
    <dgm:pt modelId="{17CC9C7D-6D21-4CFE-AB33-777E5AAAC66F}">
      <dgm:prSet/>
      <dgm:spPr/>
      <dgm:t>
        <a:bodyPr/>
        <a:lstStyle/>
        <a:p>
          <a:pPr rtl="0"/>
          <a:r>
            <a:rPr lang="en-US" b="1" smtClean="0"/>
            <a:t>Information technology software. </a:t>
          </a:r>
          <a:endParaRPr lang="en-US"/>
        </a:p>
      </dgm:t>
    </dgm:pt>
    <dgm:pt modelId="{6482842B-BE7A-49D5-B434-5BF742463326}" type="parTrans" cxnId="{9D9A3D3C-4D2A-490D-9584-55ED5BD006C4}">
      <dgm:prSet/>
      <dgm:spPr/>
      <dgm:t>
        <a:bodyPr/>
        <a:lstStyle/>
        <a:p>
          <a:endParaRPr lang="en-US"/>
        </a:p>
      </dgm:t>
    </dgm:pt>
    <dgm:pt modelId="{ED982E4F-17F4-47B9-A7F8-3E54595C407F}" type="sibTrans" cxnId="{9D9A3D3C-4D2A-490D-9584-55ED5BD006C4}">
      <dgm:prSet/>
      <dgm:spPr/>
      <dgm:t>
        <a:bodyPr/>
        <a:lstStyle/>
        <a:p>
          <a:endParaRPr lang="en-US"/>
        </a:p>
      </dgm:t>
    </dgm:pt>
    <dgm:pt modelId="{C771E5A8-F194-41BE-9252-791298C7CD44}">
      <dgm:prSet/>
      <dgm:spPr/>
      <dgm:t>
        <a:bodyPr/>
        <a:lstStyle/>
        <a:p>
          <a:pPr rtl="0"/>
          <a:r>
            <a:rPr lang="en-US" smtClean="0"/>
            <a:t>Examples include scheduling software tools, configuration management systems, web interfaces to other online automated systems, and work authorization systems.</a:t>
          </a:r>
          <a:endParaRPr lang="en-US"/>
        </a:p>
      </dgm:t>
    </dgm:pt>
    <dgm:pt modelId="{D8166551-78A3-4E2C-8CBC-3A59DE67F24D}" type="parTrans" cxnId="{049F5203-8BD2-4C25-8011-946E2D4A76C1}">
      <dgm:prSet/>
      <dgm:spPr/>
      <dgm:t>
        <a:bodyPr/>
        <a:lstStyle/>
        <a:p>
          <a:endParaRPr lang="en-US"/>
        </a:p>
      </dgm:t>
    </dgm:pt>
    <dgm:pt modelId="{57B815C7-3BBD-49D5-8707-A2250D6F3E27}" type="sibTrans" cxnId="{049F5203-8BD2-4C25-8011-946E2D4A76C1}">
      <dgm:prSet/>
      <dgm:spPr/>
      <dgm:t>
        <a:bodyPr/>
        <a:lstStyle/>
        <a:p>
          <a:endParaRPr lang="en-US"/>
        </a:p>
      </dgm:t>
    </dgm:pt>
    <dgm:pt modelId="{111D9E85-4921-4864-B22E-F9FA2454DCEA}">
      <dgm:prSet/>
      <dgm:spPr/>
      <dgm:t>
        <a:bodyPr/>
        <a:lstStyle/>
        <a:p>
          <a:pPr rtl="0"/>
          <a:r>
            <a:rPr lang="en-US" b="1" smtClean="0"/>
            <a:t>Resource availability. 	</a:t>
          </a:r>
          <a:endParaRPr lang="en-US"/>
        </a:p>
      </dgm:t>
    </dgm:pt>
    <dgm:pt modelId="{78608203-7A58-48FE-A73A-C2E4EC6E7ECE}" type="parTrans" cxnId="{A2818687-C187-4DF0-9DE3-44232B3D1E10}">
      <dgm:prSet/>
      <dgm:spPr/>
      <dgm:t>
        <a:bodyPr/>
        <a:lstStyle/>
        <a:p>
          <a:endParaRPr lang="en-US"/>
        </a:p>
      </dgm:t>
    </dgm:pt>
    <dgm:pt modelId="{943DBFB9-41E3-4B57-BCF7-6FE33BE96AE6}" type="sibTrans" cxnId="{A2818687-C187-4DF0-9DE3-44232B3D1E10}">
      <dgm:prSet/>
      <dgm:spPr/>
      <dgm:t>
        <a:bodyPr/>
        <a:lstStyle/>
        <a:p>
          <a:endParaRPr lang="en-US"/>
        </a:p>
      </dgm:t>
    </dgm:pt>
    <dgm:pt modelId="{23C1C2FB-4D3C-4694-B97D-A51CA7B11230}">
      <dgm:prSet/>
      <dgm:spPr/>
      <dgm:t>
        <a:bodyPr/>
        <a:lstStyle/>
        <a:p>
          <a:pPr rtl="0"/>
          <a:r>
            <a:rPr lang="en-US" smtClean="0"/>
            <a:t>Examples include contracting and purchasing constraints, approved providers and subcontractors, and collaboration agreements.</a:t>
          </a:r>
          <a:endParaRPr lang="en-US"/>
        </a:p>
      </dgm:t>
    </dgm:pt>
    <dgm:pt modelId="{913FB7B8-CC41-43B7-936D-F35BF7FA7EC7}" type="parTrans" cxnId="{D7ACCD27-DEDA-436F-8FAD-9C97B210BA4B}">
      <dgm:prSet/>
      <dgm:spPr/>
      <dgm:t>
        <a:bodyPr/>
        <a:lstStyle/>
        <a:p>
          <a:endParaRPr lang="en-US"/>
        </a:p>
      </dgm:t>
    </dgm:pt>
    <dgm:pt modelId="{03491E10-FC64-4B27-A550-0113C537D7EF}" type="sibTrans" cxnId="{D7ACCD27-DEDA-436F-8FAD-9C97B210BA4B}">
      <dgm:prSet/>
      <dgm:spPr/>
      <dgm:t>
        <a:bodyPr/>
        <a:lstStyle/>
        <a:p>
          <a:endParaRPr lang="en-US"/>
        </a:p>
      </dgm:t>
    </dgm:pt>
    <dgm:pt modelId="{1342295F-8EEA-4CE9-95F2-52AAD1DDD667}">
      <dgm:prSet/>
      <dgm:spPr/>
      <dgm:t>
        <a:bodyPr/>
        <a:lstStyle/>
        <a:p>
          <a:pPr rtl="0"/>
          <a:r>
            <a:rPr lang="en-US" b="1" smtClean="0"/>
            <a:t>Employee capability. </a:t>
          </a:r>
          <a:endParaRPr lang="en-US"/>
        </a:p>
      </dgm:t>
    </dgm:pt>
    <dgm:pt modelId="{F90C87E1-7BF7-49E1-B874-ECEBB40C9793}" type="parTrans" cxnId="{B99C6F73-B609-4058-BD57-4E8FB86FE02B}">
      <dgm:prSet/>
      <dgm:spPr/>
      <dgm:t>
        <a:bodyPr/>
        <a:lstStyle/>
        <a:p>
          <a:endParaRPr lang="en-US"/>
        </a:p>
      </dgm:t>
    </dgm:pt>
    <dgm:pt modelId="{15596F36-4FD7-4B72-B69C-AC3429EC06CD}" type="sibTrans" cxnId="{B99C6F73-B609-4058-BD57-4E8FB86FE02B}">
      <dgm:prSet/>
      <dgm:spPr/>
      <dgm:t>
        <a:bodyPr/>
        <a:lstStyle/>
        <a:p>
          <a:endParaRPr lang="en-US"/>
        </a:p>
      </dgm:t>
    </dgm:pt>
    <dgm:pt modelId="{00E03CA7-9F8E-483E-B708-8581DD56E573}">
      <dgm:prSet/>
      <dgm:spPr/>
      <dgm:t>
        <a:bodyPr/>
        <a:lstStyle/>
        <a:p>
          <a:pPr rtl="0"/>
          <a:r>
            <a:rPr lang="en-US" smtClean="0"/>
            <a:t>Examples include existing human resources expertise, skills, competencies, and specialized knowledge.</a:t>
          </a:r>
          <a:endParaRPr lang="en-US"/>
        </a:p>
      </dgm:t>
    </dgm:pt>
    <dgm:pt modelId="{6093DD8A-2AD3-4ADF-A22F-5BD9F6D52960}" type="parTrans" cxnId="{5DA16265-E2DA-4C51-8C3A-474C4D4898A7}">
      <dgm:prSet/>
      <dgm:spPr/>
      <dgm:t>
        <a:bodyPr/>
        <a:lstStyle/>
        <a:p>
          <a:endParaRPr lang="en-US"/>
        </a:p>
      </dgm:t>
    </dgm:pt>
    <dgm:pt modelId="{5816FA45-68A8-4305-8357-E9593FCA6807}" type="sibTrans" cxnId="{5DA16265-E2DA-4C51-8C3A-474C4D4898A7}">
      <dgm:prSet/>
      <dgm:spPr/>
      <dgm:t>
        <a:bodyPr/>
        <a:lstStyle/>
        <a:p>
          <a:endParaRPr lang="en-US"/>
        </a:p>
      </dgm:t>
    </dgm:pt>
    <dgm:pt modelId="{7E73DDD4-FE20-4F13-ACE1-8906A7024AA2}" type="pres">
      <dgm:prSet presAssocID="{71801420-B512-4F2E-8295-F7F701157B67}" presName="Name0" presStyleCnt="0">
        <dgm:presLayoutVars>
          <dgm:dir/>
          <dgm:animLvl val="lvl"/>
          <dgm:resizeHandles val="exact"/>
        </dgm:presLayoutVars>
      </dgm:prSet>
      <dgm:spPr/>
    </dgm:pt>
    <dgm:pt modelId="{3BD05FD6-BEE2-461D-8596-796B19BA5652}" type="pres">
      <dgm:prSet presAssocID="{90DF1C95-714E-4A52-BD73-925731C196C9}" presName="linNode" presStyleCnt="0"/>
      <dgm:spPr/>
    </dgm:pt>
    <dgm:pt modelId="{CA6DA746-A2DD-4E14-BA1C-8700C9B45240}" type="pres">
      <dgm:prSet presAssocID="{90DF1C95-714E-4A52-BD73-925731C196C9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56148DE9-21FC-4B75-8AA7-3625B96BA53C}" type="pres">
      <dgm:prSet presAssocID="{90DF1C95-714E-4A52-BD73-925731C196C9}" presName="descendantText" presStyleLbl="alignAccFollowNode1" presStyleIdx="0" presStyleCnt="6">
        <dgm:presLayoutVars>
          <dgm:bulletEnabled val="1"/>
        </dgm:presLayoutVars>
      </dgm:prSet>
      <dgm:spPr/>
    </dgm:pt>
    <dgm:pt modelId="{144B00D4-F5EB-44DD-A0C4-59A7498A1F23}" type="pres">
      <dgm:prSet presAssocID="{3ABF309F-058C-4D64-A6DC-460B47ACB381}" presName="sp" presStyleCnt="0"/>
      <dgm:spPr/>
    </dgm:pt>
    <dgm:pt modelId="{0ECB7B33-A83B-499C-AF55-62F56F35F79E}" type="pres">
      <dgm:prSet presAssocID="{EBAF4E9E-9435-4034-BD4F-65B3310D10FD}" presName="linNode" presStyleCnt="0"/>
      <dgm:spPr/>
    </dgm:pt>
    <dgm:pt modelId="{75589B4C-D60E-4B95-8F16-702B802EADA9}" type="pres">
      <dgm:prSet presAssocID="{EBAF4E9E-9435-4034-BD4F-65B3310D10FD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FAEF1DC2-56D9-42A3-B2BF-DE5CF988AFAC}" type="pres">
      <dgm:prSet presAssocID="{EBAF4E9E-9435-4034-BD4F-65B3310D10FD}" presName="descendantText" presStyleLbl="alignAccFollowNode1" presStyleIdx="1" presStyleCnt="6">
        <dgm:presLayoutVars>
          <dgm:bulletEnabled val="1"/>
        </dgm:presLayoutVars>
      </dgm:prSet>
      <dgm:spPr/>
    </dgm:pt>
    <dgm:pt modelId="{1474CCB3-32A9-4816-9241-B0C71B4A25A7}" type="pres">
      <dgm:prSet presAssocID="{9A817A66-FC27-4EC7-9FA6-BE00ECFEC366}" presName="sp" presStyleCnt="0"/>
      <dgm:spPr/>
    </dgm:pt>
    <dgm:pt modelId="{F7CA0844-326A-4551-9AB4-5180A7657986}" type="pres">
      <dgm:prSet presAssocID="{676C3FBE-6110-49F8-9F16-E2E14DC7C49D}" presName="linNode" presStyleCnt="0"/>
      <dgm:spPr/>
    </dgm:pt>
    <dgm:pt modelId="{6FBAEF7C-0C4E-491F-885A-12850FED62C8}" type="pres">
      <dgm:prSet presAssocID="{676C3FBE-6110-49F8-9F16-E2E14DC7C49D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6CAA79CA-BCBD-4B6F-B844-3787C8A12125}" type="pres">
      <dgm:prSet presAssocID="{676C3FBE-6110-49F8-9F16-E2E14DC7C49D}" presName="descendantText" presStyleLbl="alignAccFollowNode1" presStyleIdx="2" presStyleCnt="6">
        <dgm:presLayoutVars>
          <dgm:bulletEnabled val="1"/>
        </dgm:presLayoutVars>
      </dgm:prSet>
      <dgm:spPr/>
    </dgm:pt>
    <dgm:pt modelId="{DB2FDC12-8F98-4C8D-9425-B55CA5D8AF52}" type="pres">
      <dgm:prSet presAssocID="{2298D11D-34E2-43DB-ABCE-F83ED659261E}" presName="sp" presStyleCnt="0"/>
      <dgm:spPr/>
    </dgm:pt>
    <dgm:pt modelId="{A5ED7ECF-C5B1-4FAB-9931-5FB1C46B7050}" type="pres">
      <dgm:prSet presAssocID="{17CC9C7D-6D21-4CFE-AB33-777E5AAAC66F}" presName="linNode" presStyleCnt="0"/>
      <dgm:spPr/>
    </dgm:pt>
    <dgm:pt modelId="{F5984C1A-3933-4C22-98DD-69092A466547}" type="pres">
      <dgm:prSet presAssocID="{17CC9C7D-6D21-4CFE-AB33-777E5AAAC66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63B6B89C-37E0-412C-A43E-EC527EF8493B}" type="pres">
      <dgm:prSet presAssocID="{17CC9C7D-6D21-4CFE-AB33-777E5AAAC66F}" presName="descendantText" presStyleLbl="alignAccFollowNode1" presStyleIdx="3" presStyleCnt="6">
        <dgm:presLayoutVars>
          <dgm:bulletEnabled val="1"/>
        </dgm:presLayoutVars>
      </dgm:prSet>
      <dgm:spPr/>
    </dgm:pt>
    <dgm:pt modelId="{DE9B6B18-1E67-48C4-B6A1-9398E84497F8}" type="pres">
      <dgm:prSet presAssocID="{ED982E4F-17F4-47B9-A7F8-3E54595C407F}" presName="sp" presStyleCnt="0"/>
      <dgm:spPr/>
    </dgm:pt>
    <dgm:pt modelId="{0A5E33A1-558D-44A5-A379-C955E11804C4}" type="pres">
      <dgm:prSet presAssocID="{111D9E85-4921-4864-B22E-F9FA2454DCEA}" presName="linNode" presStyleCnt="0"/>
      <dgm:spPr/>
    </dgm:pt>
    <dgm:pt modelId="{D0A8F432-2A08-43BB-A5CB-C908B86EE284}" type="pres">
      <dgm:prSet presAssocID="{111D9E85-4921-4864-B22E-F9FA2454DCEA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5413FD8F-F5C3-4C34-9E4C-30BF10977FB0}" type="pres">
      <dgm:prSet presAssocID="{111D9E85-4921-4864-B22E-F9FA2454DCEA}" presName="descendantText" presStyleLbl="alignAccFollowNode1" presStyleIdx="4" presStyleCnt="6">
        <dgm:presLayoutVars>
          <dgm:bulletEnabled val="1"/>
        </dgm:presLayoutVars>
      </dgm:prSet>
      <dgm:spPr/>
    </dgm:pt>
    <dgm:pt modelId="{C5B6DB4E-3AC6-42D7-BFB1-B46ABC7436CB}" type="pres">
      <dgm:prSet presAssocID="{943DBFB9-41E3-4B57-BCF7-6FE33BE96AE6}" presName="sp" presStyleCnt="0"/>
      <dgm:spPr/>
    </dgm:pt>
    <dgm:pt modelId="{63D2B97E-DDEA-4EE1-B0A7-3EF5FD4032BF}" type="pres">
      <dgm:prSet presAssocID="{1342295F-8EEA-4CE9-95F2-52AAD1DDD667}" presName="linNode" presStyleCnt="0"/>
      <dgm:spPr/>
    </dgm:pt>
    <dgm:pt modelId="{15B3869D-0E84-4ABF-ABF9-AF3B8D4A9D28}" type="pres">
      <dgm:prSet presAssocID="{1342295F-8EEA-4CE9-95F2-52AAD1DDD667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4BE5AC77-5788-4E94-9EAF-18A08AED618F}" type="pres">
      <dgm:prSet presAssocID="{1342295F-8EEA-4CE9-95F2-52AAD1DDD667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FEF62226-E472-48A4-8029-22E557B45934}" type="presOf" srcId="{04519C4B-942C-4F56-883D-01CE09CDF31E}" destId="{6CAA79CA-BCBD-4B6F-B844-3787C8A12125}" srcOrd="0" destOrd="0" presId="urn:microsoft.com/office/officeart/2005/8/layout/vList5"/>
    <dgm:cxn modelId="{F8AF78A8-FFC6-48CA-AE07-75E3140BA014}" srcId="{EBAF4E9E-9435-4034-BD4F-65B3310D10FD}" destId="{BC1874B5-550A-4486-9273-65CAA1412C1D}" srcOrd="0" destOrd="0" parTransId="{FBF8CCA7-FABD-403D-BB7B-9DA3F21E5B9E}" sibTransId="{B0566E2C-8A18-4409-81CC-AEB22D510896}"/>
    <dgm:cxn modelId="{A96CB463-B070-4D42-ADE5-C3FC28D7338E}" type="presOf" srcId="{BC1874B5-550A-4486-9273-65CAA1412C1D}" destId="{FAEF1DC2-56D9-42A3-B2BF-DE5CF988AFAC}" srcOrd="0" destOrd="0" presId="urn:microsoft.com/office/officeart/2005/8/layout/vList5"/>
    <dgm:cxn modelId="{A0F24D69-B3B7-4191-BE38-0BA67BA507DE}" type="presOf" srcId="{676C3FBE-6110-49F8-9F16-E2E14DC7C49D}" destId="{6FBAEF7C-0C4E-491F-885A-12850FED62C8}" srcOrd="0" destOrd="0" presId="urn:microsoft.com/office/officeart/2005/8/layout/vList5"/>
    <dgm:cxn modelId="{6CAD21B5-869F-408A-A98E-19767D1C8398}" type="presOf" srcId="{71801420-B512-4F2E-8295-F7F701157B67}" destId="{7E73DDD4-FE20-4F13-ACE1-8906A7024AA2}" srcOrd="0" destOrd="0" presId="urn:microsoft.com/office/officeart/2005/8/layout/vList5"/>
    <dgm:cxn modelId="{35A9E7C6-61F5-4C54-A5F2-F30D0F1D87BD}" srcId="{676C3FBE-6110-49F8-9F16-E2E14DC7C49D}" destId="{04519C4B-942C-4F56-883D-01CE09CDF31E}" srcOrd="0" destOrd="0" parTransId="{0EF86A97-F2A5-4F18-BC8D-1BA5B164FD57}" sibTransId="{EEF19269-C43F-47AA-96F9-F79667C2B27F}"/>
    <dgm:cxn modelId="{5F8503DC-E43F-4C40-ABD7-ABD4A63009C8}" type="presOf" srcId="{23C1C2FB-4D3C-4694-B97D-A51CA7B11230}" destId="{5413FD8F-F5C3-4C34-9E4C-30BF10977FB0}" srcOrd="0" destOrd="0" presId="urn:microsoft.com/office/officeart/2005/8/layout/vList5"/>
    <dgm:cxn modelId="{996D2A99-9E5C-4BD7-9DB4-5D4B7D3B7FDE}" type="presOf" srcId="{90DF1C95-714E-4A52-BD73-925731C196C9}" destId="{CA6DA746-A2DD-4E14-BA1C-8700C9B45240}" srcOrd="0" destOrd="0" presId="urn:microsoft.com/office/officeart/2005/8/layout/vList5"/>
    <dgm:cxn modelId="{60D920F2-1FE5-4BC7-AC73-B41A20BCA7B4}" srcId="{71801420-B512-4F2E-8295-F7F701157B67}" destId="{90DF1C95-714E-4A52-BD73-925731C196C9}" srcOrd="0" destOrd="0" parTransId="{F142AD1F-1B19-444C-8A61-C1987C5E13D8}" sibTransId="{3ABF309F-058C-4D64-A6DC-460B47ACB381}"/>
    <dgm:cxn modelId="{3B2CAA1C-F8F4-4ECC-B0DF-ECB7B9ABFAE5}" type="presOf" srcId="{EBAF4E9E-9435-4034-BD4F-65B3310D10FD}" destId="{75589B4C-D60E-4B95-8F16-702B802EADA9}" srcOrd="0" destOrd="0" presId="urn:microsoft.com/office/officeart/2005/8/layout/vList5"/>
    <dgm:cxn modelId="{23F56325-63EC-4833-8542-5BFBB67F58AB}" srcId="{90DF1C95-714E-4A52-BD73-925731C196C9}" destId="{9CE4FA3A-8DC5-4480-A882-D2C141C7C6E1}" srcOrd="0" destOrd="0" parTransId="{761B9786-CD99-4B26-A0C6-9D5544F599DE}" sibTransId="{B0DF942B-56B6-447D-9B84-16CB1869CFD8}"/>
    <dgm:cxn modelId="{14442F7D-C29E-4B98-AF08-EAD81DBC86DE}" type="presOf" srcId="{17CC9C7D-6D21-4CFE-AB33-777E5AAAC66F}" destId="{F5984C1A-3933-4C22-98DD-69092A466547}" srcOrd="0" destOrd="0" presId="urn:microsoft.com/office/officeart/2005/8/layout/vList5"/>
    <dgm:cxn modelId="{6B67C98F-A389-47EB-8C72-50F8CFD9B012}" type="presOf" srcId="{9CE4FA3A-8DC5-4480-A882-D2C141C7C6E1}" destId="{56148DE9-21FC-4B75-8AA7-3625B96BA53C}" srcOrd="0" destOrd="0" presId="urn:microsoft.com/office/officeart/2005/8/layout/vList5"/>
    <dgm:cxn modelId="{55B5F73D-3CBE-498C-9D2F-99E7A1DB655E}" srcId="{71801420-B512-4F2E-8295-F7F701157B67}" destId="{676C3FBE-6110-49F8-9F16-E2E14DC7C49D}" srcOrd="2" destOrd="0" parTransId="{ABF9CBFB-89F4-46B9-AA1A-641D5BF56B8A}" sibTransId="{2298D11D-34E2-43DB-ABCE-F83ED659261E}"/>
    <dgm:cxn modelId="{5DA16265-E2DA-4C51-8C3A-474C4D4898A7}" srcId="{1342295F-8EEA-4CE9-95F2-52AAD1DDD667}" destId="{00E03CA7-9F8E-483E-B708-8581DD56E573}" srcOrd="0" destOrd="0" parTransId="{6093DD8A-2AD3-4ADF-A22F-5BD9F6D52960}" sibTransId="{5816FA45-68A8-4305-8357-E9593FCA6807}"/>
    <dgm:cxn modelId="{9D9A3D3C-4D2A-490D-9584-55ED5BD006C4}" srcId="{71801420-B512-4F2E-8295-F7F701157B67}" destId="{17CC9C7D-6D21-4CFE-AB33-777E5AAAC66F}" srcOrd="3" destOrd="0" parTransId="{6482842B-BE7A-49D5-B434-5BF742463326}" sibTransId="{ED982E4F-17F4-47B9-A7F8-3E54595C407F}"/>
    <dgm:cxn modelId="{B99C6F73-B609-4058-BD57-4E8FB86FE02B}" srcId="{71801420-B512-4F2E-8295-F7F701157B67}" destId="{1342295F-8EEA-4CE9-95F2-52AAD1DDD667}" srcOrd="5" destOrd="0" parTransId="{F90C87E1-7BF7-49E1-B874-ECEBB40C9793}" sibTransId="{15596F36-4FD7-4B72-B69C-AC3429EC06CD}"/>
    <dgm:cxn modelId="{D7ACCD27-DEDA-436F-8FAD-9C97B210BA4B}" srcId="{111D9E85-4921-4864-B22E-F9FA2454DCEA}" destId="{23C1C2FB-4D3C-4694-B97D-A51CA7B11230}" srcOrd="0" destOrd="0" parTransId="{913FB7B8-CC41-43B7-936D-F35BF7FA7EC7}" sibTransId="{03491E10-FC64-4B27-A550-0113C537D7EF}"/>
    <dgm:cxn modelId="{049F5203-8BD2-4C25-8011-946E2D4A76C1}" srcId="{17CC9C7D-6D21-4CFE-AB33-777E5AAAC66F}" destId="{C771E5A8-F194-41BE-9252-791298C7CD44}" srcOrd="0" destOrd="0" parTransId="{D8166551-78A3-4E2C-8CBC-3A59DE67F24D}" sibTransId="{57B815C7-3BBD-49D5-8707-A2250D6F3E27}"/>
    <dgm:cxn modelId="{9EA6A2FD-FCBF-4DA5-9DE6-3CE2D1046C13}" type="presOf" srcId="{C771E5A8-F194-41BE-9252-791298C7CD44}" destId="{63B6B89C-37E0-412C-A43E-EC527EF8493B}" srcOrd="0" destOrd="0" presId="urn:microsoft.com/office/officeart/2005/8/layout/vList5"/>
    <dgm:cxn modelId="{3E988DEC-DC1A-474E-B573-1AE3C41FE918}" type="presOf" srcId="{00E03CA7-9F8E-483E-B708-8581DD56E573}" destId="{4BE5AC77-5788-4E94-9EAF-18A08AED618F}" srcOrd="0" destOrd="0" presId="urn:microsoft.com/office/officeart/2005/8/layout/vList5"/>
    <dgm:cxn modelId="{C04C22E3-95B9-42C6-AD91-66F3D4449CC6}" srcId="{71801420-B512-4F2E-8295-F7F701157B67}" destId="{EBAF4E9E-9435-4034-BD4F-65B3310D10FD}" srcOrd="1" destOrd="0" parTransId="{103FC78A-55ED-4DA0-BCF3-AC3369D1A2CD}" sibTransId="{9A817A66-FC27-4EC7-9FA6-BE00ECFEC366}"/>
    <dgm:cxn modelId="{A2818687-C187-4DF0-9DE3-44232B3D1E10}" srcId="{71801420-B512-4F2E-8295-F7F701157B67}" destId="{111D9E85-4921-4864-B22E-F9FA2454DCEA}" srcOrd="4" destOrd="0" parTransId="{78608203-7A58-48FE-A73A-C2E4EC6E7ECE}" sibTransId="{943DBFB9-41E3-4B57-BCF7-6FE33BE96AE6}"/>
    <dgm:cxn modelId="{A60CC82E-F907-4ACB-8407-A98E13EF29F1}" type="presOf" srcId="{111D9E85-4921-4864-B22E-F9FA2454DCEA}" destId="{D0A8F432-2A08-43BB-A5CB-C908B86EE284}" srcOrd="0" destOrd="0" presId="urn:microsoft.com/office/officeart/2005/8/layout/vList5"/>
    <dgm:cxn modelId="{C935F098-4E7C-49F5-85EF-6522516266A5}" type="presOf" srcId="{1342295F-8EEA-4CE9-95F2-52AAD1DDD667}" destId="{15B3869D-0E84-4ABF-ABF9-AF3B8D4A9D28}" srcOrd="0" destOrd="0" presId="urn:microsoft.com/office/officeart/2005/8/layout/vList5"/>
    <dgm:cxn modelId="{FCDF1739-3431-4BEE-A941-4873A887BBFB}" type="presParOf" srcId="{7E73DDD4-FE20-4F13-ACE1-8906A7024AA2}" destId="{3BD05FD6-BEE2-461D-8596-796B19BA5652}" srcOrd="0" destOrd="0" presId="urn:microsoft.com/office/officeart/2005/8/layout/vList5"/>
    <dgm:cxn modelId="{62FDB7E3-8EBC-4F1F-9956-A0DD597AF548}" type="presParOf" srcId="{3BD05FD6-BEE2-461D-8596-796B19BA5652}" destId="{CA6DA746-A2DD-4E14-BA1C-8700C9B45240}" srcOrd="0" destOrd="0" presId="urn:microsoft.com/office/officeart/2005/8/layout/vList5"/>
    <dgm:cxn modelId="{209F278B-F018-40E2-9A90-379BDCB062A4}" type="presParOf" srcId="{3BD05FD6-BEE2-461D-8596-796B19BA5652}" destId="{56148DE9-21FC-4B75-8AA7-3625B96BA53C}" srcOrd="1" destOrd="0" presId="urn:microsoft.com/office/officeart/2005/8/layout/vList5"/>
    <dgm:cxn modelId="{F68F2E37-9CEF-4BFB-A640-AE06DA1691A3}" type="presParOf" srcId="{7E73DDD4-FE20-4F13-ACE1-8906A7024AA2}" destId="{144B00D4-F5EB-44DD-A0C4-59A7498A1F23}" srcOrd="1" destOrd="0" presId="urn:microsoft.com/office/officeart/2005/8/layout/vList5"/>
    <dgm:cxn modelId="{7C21DCCF-E4A0-489B-A4CB-37E24E2A8F27}" type="presParOf" srcId="{7E73DDD4-FE20-4F13-ACE1-8906A7024AA2}" destId="{0ECB7B33-A83B-499C-AF55-62F56F35F79E}" srcOrd="2" destOrd="0" presId="urn:microsoft.com/office/officeart/2005/8/layout/vList5"/>
    <dgm:cxn modelId="{7EF433BB-E0D5-4DB2-B7C7-71267D3DECA2}" type="presParOf" srcId="{0ECB7B33-A83B-499C-AF55-62F56F35F79E}" destId="{75589B4C-D60E-4B95-8F16-702B802EADA9}" srcOrd="0" destOrd="0" presId="urn:microsoft.com/office/officeart/2005/8/layout/vList5"/>
    <dgm:cxn modelId="{2CCD7042-7049-44BF-8E21-6CDA0345733D}" type="presParOf" srcId="{0ECB7B33-A83B-499C-AF55-62F56F35F79E}" destId="{FAEF1DC2-56D9-42A3-B2BF-DE5CF988AFAC}" srcOrd="1" destOrd="0" presId="urn:microsoft.com/office/officeart/2005/8/layout/vList5"/>
    <dgm:cxn modelId="{94C46CCD-E190-4819-8550-AB043C1C9468}" type="presParOf" srcId="{7E73DDD4-FE20-4F13-ACE1-8906A7024AA2}" destId="{1474CCB3-32A9-4816-9241-B0C71B4A25A7}" srcOrd="3" destOrd="0" presId="urn:microsoft.com/office/officeart/2005/8/layout/vList5"/>
    <dgm:cxn modelId="{25B05ACE-7FDF-4628-ADC8-EDF199106B3C}" type="presParOf" srcId="{7E73DDD4-FE20-4F13-ACE1-8906A7024AA2}" destId="{F7CA0844-326A-4551-9AB4-5180A7657986}" srcOrd="4" destOrd="0" presId="urn:microsoft.com/office/officeart/2005/8/layout/vList5"/>
    <dgm:cxn modelId="{F1254180-6E02-4D6D-A4AF-C1835BA40A40}" type="presParOf" srcId="{F7CA0844-326A-4551-9AB4-5180A7657986}" destId="{6FBAEF7C-0C4E-491F-885A-12850FED62C8}" srcOrd="0" destOrd="0" presId="urn:microsoft.com/office/officeart/2005/8/layout/vList5"/>
    <dgm:cxn modelId="{B7B3547A-5786-4290-AC00-42721F908D57}" type="presParOf" srcId="{F7CA0844-326A-4551-9AB4-5180A7657986}" destId="{6CAA79CA-BCBD-4B6F-B844-3787C8A12125}" srcOrd="1" destOrd="0" presId="urn:microsoft.com/office/officeart/2005/8/layout/vList5"/>
    <dgm:cxn modelId="{28287E32-42CF-4726-8F40-44A3FE007F30}" type="presParOf" srcId="{7E73DDD4-FE20-4F13-ACE1-8906A7024AA2}" destId="{DB2FDC12-8F98-4C8D-9425-B55CA5D8AF52}" srcOrd="5" destOrd="0" presId="urn:microsoft.com/office/officeart/2005/8/layout/vList5"/>
    <dgm:cxn modelId="{CCA1D38E-7D76-454D-B750-9CFEB44F60BF}" type="presParOf" srcId="{7E73DDD4-FE20-4F13-ACE1-8906A7024AA2}" destId="{A5ED7ECF-C5B1-4FAB-9931-5FB1C46B7050}" srcOrd="6" destOrd="0" presId="urn:microsoft.com/office/officeart/2005/8/layout/vList5"/>
    <dgm:cxn modelId="{B15B08F5-8DCF-40A8-99E8-7A68B822F138}" type="presParOf" srcId="{A5ED7ECF-C5B1-4FAB-9931-5FB1C46B7050}" destId="{F5984C1A-3933-4C22-98DD-69092A466547}" srcOrd="0" destOrd="0" presId="urn:microsoft.com/office/officeart/2005/8/layout/vList5"/>
    <dgm:cxn modelId="{5186F184-1604-4ADD-AE8D-372355460C1C}" type="presParOf" srcId="{A5ED7ECF-C5B1-4FAB-9931-5FB1C46B7050}" destId="{63B6B89C-37E0-412C-A43E-EC527EF8493B}" srcOrd="1" destOrd="0" presId="urn:microsoft.com/office/officeart/2005/8/layout/vList5"/>
    <dgm:cxn modelId="{0A98070B-6FEE-405A-BFE2-A2596123A0BF}" type="presParOf" srcId="{7E73DDD4-FE20-4F13-ACE1-8906A7024AA2}" destId="{DE9B6B18-1E67-48C4-B6A1-9398E84497F8}" srcOrd="7" destOrd="0" presId="urn:microsoft.com/office/officeart/2005/8/layout/vList5"/>
    <dgm:cxn modelId="{87B13740-7631-441D-B6F6-449FC525BF80}" type="presParOf" srcId="{7E73DDD4-FE20-4F13-ACE1-8906A7024AA2}" destId="{0A5E33A1-558D-44A5-A379-C955E11804C4}" srcOrd="8" destOrd="0" presId="urn:microsoft.com/office/officeart/2005/8/layout/vList5"/>
    <dgm:cxn modelId="{86D12461-11FF-4994-BE87-86485AA3F8F7}" type="presParOf" srcId="{0A5E33A1-558D-44A5-A379-C955E11804C4}" destId="{D0A8F432-2A08-43BB-A5CB-C908B86EE284}" srcOrd="0" destOrd="0" presId="urn:microsoft.com/office/officeart/2005/8/layout/vList5"/>
    <dgm:cxn modelId="{7FB29082-D615-44AA-B481-2FE85F110A9F}" type="presParOf" srcId="{0A5E33A1-558D-44A5-A379-C955E11804C4}" destId="{5413FD8F-F5C3-4C34-9E4C-30BF10977FB0}" srcOrd="1" destOrd="0" presId="urn:microsoft.com/office/officeart/2005/8/layout/vList5"/>
    <dgm:cxn modelId="{32C3A7F8-2B50-4F60-B493-602AD549E796}" type="presParOf" srcId="{7E73DDD4-FE20-4F13-ACE1-8906A7024AA2}" destId="{C5B6DB4E-3AC6-42D7-BFB1-B46ABC7436CB}" srcOrd="9" destOrd="0" presId="urn:microsoft.com/office/officeart/2005/8/layout/vList5"/>
    <dgm:cxn modelId="{D4EC1A01-4CC4-47F9-9B03-B91FA76CDC44}" type="presParOf" srcId="{7E73DDD4-FE20-4F13-ACE1-8906A7024AA2}" destId="{63D2B97E-DDEA-4EE1-B0A7-3EF5FD4032BF}" srcOrd="10" destOrd="0" presId="urn:microsoft.com/office/officeart/2005/8/layout/vList5"/>
    <dgm:cxn modelId="{A7A73B9C-E92D-4071-8FC0-5BDE14E16128}" type="presParOf" srcId="{63D2B97E-DDEA-4EE1-B0A7-3EF5FD4032BF}" destId="{15B3869D-0E84-4ABF-ABF9-AF3B8D4A9D28}" srcOrd="0" destOrd="0" presId="urn:microsoft.com/office/officeart/2005/8/layout/vList5"/>
    <dgm:cxn modelId="{41273BF0-4649-450D-8228-AABEF3899009}" type="presParOf" srcId="{63D2B97E-DDEA-4EE1-B0A7-3EF5FD4032BF}" destId="{4BE5AC77-5788-4E94-9EAF-18A08AED618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F291C4-2A58-4EB1-8046-7771CCB2749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8827855-4938-4658-94FD-4792D6976341}">
      <dgm:prSet/>
      <dgm:spPr/>
      <dgm:t>
        <a:bodyPr/>
        <a:lstStyle/>
        <a:p>
          <a:pPr rtl="0"/>
          <a:r>
            <a:rPr lang="en-US" b="1" smtClean="0"/>
            <a:t>Marketplace conditions. </a:t>
          </a:r>
          <a:endParaRPr lang="en-US"/>
        </a:p>
      </dgm:t>
    </dgm:pt>
    <dgm:pt modelId="{12799214-FD61-43CC-A013-090654FDE7A1}" type="parTrans" cxnId="{47AAE6F6-B9C8-40B8-8D03-26AB5DA63440}">
      <dgm:prSet/>
      <dgm:spPr/>
      <dgm:t>
        <a:bodyPr/>
        <a:lstStyle/>
        <a:p>
          <a:endParaRPr lang="en-US"/>
        </a:p>
      </dgm:t>
    </dgm:pt>
    <dgm:pt modelId="{C990F73B-2FE8-479B-ACE5-1C22783B8B38}" type="sibTrans" cxnId="{47AAE6F6-B9C8-40B8-8D03-26AB5DA63440}">
      <dgm:prSet/>
      <dgm:spPr/>
      <dgm:t>
        <a:bodyPr/>
        <a:lstStyle/>
        <a:p>
          <a:endParaRPr lang="en-US"/>
        </a:p>
      </dgm:t>
    </dgm:pt>
    <dgm:pt modelId="{FABE176B-F4F6-409B-ADCF-E128AAA2D95E}">
      <dgm:prSet/>
      <dgm:spPr/>
      <dgm:t>
        <a:bodyPr/>
        <a:lstStyle/>
        <a:p>
          <a:pPr rtl="0"/>
          <a:r>
            <a:rPr lang="en-US" smtClean="0"/>
            <a:t>Examples include competitors, market share brand recognition, and trademarks.</a:t>
          </a:r>
          <a:endParaRPr lang="en-US"/>
        </a:p>
      </dgm:t>
    </dgm:pt>
    <dgm:pt modelId="{21DCC69C-0012-405C-89D0-137DA1A81691}" type="parTrans" cxnId="{6E4143A3-522A-4F82-9AE3-981F026DCBF7}">
      <dgm:prSet/>
      <dgm:spPr/>
      <dgm:t>
        <a:bodyPr/>
        <a:lstStyle/>
        <a:p>
          <a:endParaRPr lang="en-US"/>
        </a:p>
      </dgm:t>
    </dgm:pt>
    <dgm:pt modelId="{B5BA830A-7BB9-456E-9413-4CBB0005313C}" type="sibTrans" cxnId="{6E4143A3-522A-4F82-9AE3-981F026DCBF7}">
      <dgm:prSet/>
      <dgm:spPr/>
      <dgm:t>
        <a:bodyPr/>
        <a:lstStyle/>
        <a:p>
          <a:endParaRPr lang="en-US"/>
        </a:p>
      </dgm:t>
    </dgm:pt>
    <dgm:pt modelId="{431DBF9D-F211-498C-968B-CB33B45ADFBD}">
      <dgm:prSet/>
      <dgm:spPr/>
      <dgm:t>
        <a:bodyPr/>
        <a:lstStyle/>
        <a:p>
          <a:pPr rtl="0"/>
          <a:r>
            <a:rPr lang="en-US" b="1" smtClean="0"/>
            <a:t>Social and cultural influences and issues. </a:t>
          </a:r>
          <a:endParaRPr lang="en-US"/>
        </a:p>
      </dgm:t>
    </dgm:pt>
    <dgm:pt modelId="{5B66DFA7-EF71-4176-A838-4DCDD792ED26}" type="parTrans" cxnId="{F0AB760F-FE8F-4A11-9575-1F30173F1AE8}">
      <dgm:prSet/>
      <dgm:spPr/>
      <dgm:t>
        <a:bodyPr/>
        <a:lstStyle/>
        <a:p>
          <a:endParaRPr lang="en-US"/>
        </a:p>
      </dgm:t>
    </dgm:pt>
    <dgm:pt modelId="{E5111339-6913-479E-898A-D2DFA6139852}" type="sibTrans" cxnId="{F0AB760F-FE8F-4A11-9575-1F30173F1AE8}">
      <dgm:prSet/>
      <dgm:spPr/>
      <dgm:t>
        <a:bodyPr/>
        <a:lstStyle/>
        <a:p>
          <a:endParaRPr lang="en-US"/>
        </a:p>
      </dgm:t>
    </dgm:pt>
    <dgm:pt modelId="{F8327F03-AF8E-4B63-86FA-D0FF19F8D1EB}">
      <dgm:prSet/>
      <dgm:spPr/>
      <dgm:t>
        <a:bodyPr/>
        <a:lstStyle/>
        <a:p>
          <a:pPr rtl="0"/>
          <a:r>
            <a:rPr lang="en-US" smtClean="0"/>
            <a:t>Examples include political climate, codes of conduct, ethics, and perceptions.</a:t>
          </a:r>
          <a:endParaRPr lang="en-US"/>
        </a:p>
      </dgm:t>
    </dgm:pt>
    <dgm:pt modelId="{1695979E-2D68-4AFC-A6EB-738190253A26}" type="parTrans" cxnId="{93B60ACC-79A7-4972-8387-8AA146CCC62B}">
      <dgm:prSet/>
      <dgm:spPr/>
      <dgm:t>
        <a:bodyPr/>
        <a:lstStyle/>
        <a:p>
          <a:endParaRPr lang="en-US"/>
        </a:p>
      </dgm:t>
    </dgm:pt>
    <dgm:pt modelId="{D1F574E6-C646-4DED-BFB0-6993E107119F}" type="sibTrans" cxnId="{93B60ACC-79A7-4972-8387-8AA146CCC62B}">
      <dgm:prSet/>
      <dgm:spPr/>
      <dgm:t>
        <a:bodyPr/>
        <a:lstStyle/>
        <a:p>
          <a:endParaRPr lang="en-US"/>
        </a:p>
      </dgm:t>
    </dgm:pt>
    <dgm:pt modelId="{D8732750-80EE-4DB3-9D50-71A2140DBD33}">
      <dgm:prSet/>
      <dgm:spPr/>
      <dgm:t>
        <a:bodyPr/>
        <a:lstStyle/>
        <a:p>
          <a:pPr rtl="0"/>
          <a:r>
            <a:rPr lang="en-US" b="1" smtClean="0"/>
            <a:t>Legal restrictions. </a:t>
          </a:r>
          <a:endParaRPr lang="en-US"/>
        </a:p>
      </dgm:t>
    </dgm:pt>
    <dgm:pt modelId="{C9257EDE-006E-4526-A21E-CA20CC35DDCC}" type="parTrans" cxnId="{4757769D-1DFD-4194-99F4-EBDDB40D580E}">
      <dgm:prSet/>
      <dgm:spPr/>
      <dgm:t>
        <a:bodyPr/>
        <a:lstStyle/>
        <a:p>
          <a:endParaRPr lang="en-US"/>
        </a:p>
      </dgm:t>
    </dgm:pt>
    <dgm:pt modelId="{35260387-28C4-4E91-B85D-8763BFC9BB44}" type="sibTrans" cxnId="{4757769D-1DFD-4194-99F4-EBDDB40D580E}">
      <dgm:prSet/>
      <dgm:spPr/>
      <dgm:t>
        <a:bodyPr/>
        <a:lstStyle/>
        <a:p>
          <a:endParaRPr lang="en-US"/>
        </a:p>
      </dgm:t>
    </dgm:pt>
    <dgm:pt modelId="{94955B7A-268D-4B9D-869C-F5EAA812BD16}">
      <dgm:prSet/>
      <dgm:spPr/>
      <dgm:t>
        <a:bodyPr/>
        <a:lstStyle/>
        <a:p>
          <a:pPr rtl="0"/>
          <a:r>
            <a:rPr lang="en-US" smtClean="0"/>
            <a:t>Examples include country or local laws and regulations related to security, data protection, business conduct, employment, and procurement.</a:t>
          </a:r>
          <a:endParaRPr lang="en-US"/>
        </a:p>
      </dgm:t>
    </dgm:pt>
    <dgm:pt modelId="{729AAABF-CA11-4268-BB3B-7C3822128105}" type="parTrans" cxnId="{8EDC7C05-E862-41E0-B8B3-86CA875360F1}">
      <dgm:prSet/>
      <dgm:spPr/>
      <dgm:t>
        <a:bodyPr/>
        <a:lstStyle/>
        <a:p>
          <a:endParaRPr lang="en-US"/>
        </a:p>
      </dgm:t>
    </dgm:pt>
    <dgm:pt modelId="{2BFD47A5-5433-4D31-83D0-4187D30E955C}" type="sibTrans" cxnId="{8EDC7C05-E862-41E0-B8B3-86CA875360F1}">
      <dgm:prSet/>
      <dgm:spPr/>
      <dgm:t>
        <a:bodyPr/>
        <a:lstStyle/>
        <a:p>
          <a:endParaRPr lang="en-US"/>
        </a:p>
      </dgm:t>
    </dgm:pt>
    <dgm:pt modelId="{6EA9801A-A794-46E9-8799-BAB07A955E95}">
      <dgm:prSet/>
      <dgm:spPr/>
      <dgm:t>
        <a:bodyPr/>
        <a:lstStyle/>
        <a:p>
          <a:pPr rtl="0"/>
          <a:r>
            <a:rPr lang="en-US" b="1" smtClean="0"/>
            <a:t>Commercial databases. </a:t>
          </a:r>
          <a:endParaRPr lang="en-US"/>
        </a:p>
      </dgm:t>
    </dgm:pt>
    <dgm:pt modelId="{3F0B8292-FC7E-4543-9EAA-3C0FEF2372D4}" type="parTrans" cxnId="{2D0F437C-E841-40BE-91CE-32EA30F1F774}">
      <dgm:prSet/>
      <dgm:spPr/>
      <dgm:t>
        <a:bodyPr/>
        <a:lstStyle/>
        <a:p>
          <a:endParaRPr lang="en-US"/>
        </a:p>
      </dgm:t>
    </dgm:pt>
    <dgm:pt modelId="{0E7A260E-F50E-4CCD-846D-B9D9523ADF26}" type="sibTrans" cxnId="{2D0F437C-E841-40BE-91CE-32EA30F1F774}">
      <dgm:prSet/>
      <dgm:spPr/>
      <dgm:t>
        <a:bodyPr/>
        <a:lstStyle/>
        <a:p>
          <a:endParaRPr lang="en-US"/>
        </a:p>
      </dgm:t>
    </dgm:pt>
    <dgm:pt modelId="{5869116F-B5E3-4577-956B-A6F1F7D6D706}">
      <dgm:prSet/>
      <dgm:spPr/>
      <dgm:t>
        <a:bodyPr/>
        <a:lstStyle/>
        <a:p>
          <a:pPr rtl="0"/>
          <a:r>
            <a:rPr lang="en-US" smtClean="0"/>
            <a:t>Examples include benchmarking results, standardized cost estimating data, industry risk study information, and risk databases.</a:t>
          </a:r>
          <a:endParaRPr lang="en-US"/>
        </a:p>
      </dgm:t>
    </dgm:pt>
    <dgm:pt modelId="{1F18F6B9-42B6-4D2F-B7E6-BE3E76F0539D}" type="parTrans" cxnId="{1BE43996-4E26-4C21-9C67-720C639BD418}">
      <dgm:prSet/>
      <dgm:spPr/>
      <dgm:t>
        <a:bodyPr/>
        <a:lstStyle/>
        <a:p>
          <a:endParaRPr lang="en-US"/>
        </a:p>
      </dgm:t>
    </dgm:pt>
    <dgm:pt modelId="{F93FD6A0-6995-4301-9D40-94B68E0ADA81}" type="sibTrans" cxnId="{1BE43996-4E26-4C21-9C67-720C639BD418}">
      <dgm:prSet/>
      <dgm:spPr/>
      <dgm:t>
        <a:bodyPr/>
        <a:lstStyle/>
        <a:p>
          <a:endParaRPr lang="en-US"/>
        </a:p>
      </dgm:t>
    </dgm:pt>
    <dgm:pt modelId="{A34886A6-2102-4484-9EFF-410A5683A107}">
      <dgm:prSet/>
      <dgm:spPr/>
      <dgm:t>
        <a:bodyPr/>
        <a:lstStyle/>
        <a:p>
          <a:pPr rtl="0"/>
          <a:r>
            <a:rPr lang="en-US" b="1" smtClean="0"/>
            <a:t>Academic research. </a:t>
          </a:r>
          <a:endParaRPr lang="en-US"/>
        </a:p>
      </dgm:t>
    </dgm:pt>
    <dgm:pt modelId="{D369006B-2FD6-4582-950A-F7E6AED580EF}" type="parTrans" cxnId="{9F46223F-8464-4EE1-937C-FAE94C9479BE}">
      <dgm:prSet/>
      <dgm:spPr/>
      <dgm:t>
        <a:bodyPr/>
        <a:lstStyle/>
        <a:p>
          <a:endParaRPr lang="en-US"/>
        </a:p>
      </dgm:t>
    </dgm:pt>
    <dgm:pt modelId="{04B4F43E-23E2-41CC-9BFC-E7F22A1FA53F}" type="sibTrans" cxnId="{9F46223F-8464-4EE1-937C-FAE94C9479BE}">
      <dgm:prSet/>
      <dgm:spPr/>
      <dgm:t>
        <a:bodyPr/>
        <a:lstStyle/>
        <a:p>
          <a:endParaRPr lang="en-US"/>
        </a:p>
      </dgm:t>
    </dgm:pt>
    <dgm:pt modelId="{A118FA50-9FC7-46A9-BC85-CA2BD8EB7ED5}">
      <dgm:prSet/>
      <dgm:spPr/>
      <dgm:t>
        <a:bodyPr/>
        <a:lstStyle/>
        <a:p>
          <a:pPr rtl="0"/>
          <a:r>
            <a:rPr lang="en-US" smtClean="0"/>
            <a:t>Examples include industry studies, publications, and benchmarking results.</a:t>
          </a:r>
          <a:endParaRPr lang="en-US"/>
        </a:p>
      </dgm:t>
    </dgm:pt>
    <dgm:pt modelId="{39C45752-25C6-4DE8-AF6C-276FCB92CB49}" type="parTrans" cxnId="{571D163D-2032-4995-9CA7-D69C50F50C38}">
      <dgm:prSet/>
      <dgm:spPr/>
      <dgm:t>
        <a:bodyPr/>
        <a:lstStyle/>
        <a:p>
          <a:endParaRPr lang="en-US"/>
        </a:p>
      </dgm:t>
    </dgm:pt>
    <dgm:pt modelId="{00C88441-7A95-4946-952A-A1DE463E7E97}" type="sibTrans" cxnId="{571D163D-2032-4995-9CA7-D69C50F50C38}">
      <dgm:prSet/>
      <dgm:spPr/>
      <dgm:t>
        <a:bodyPr/>
        <a:lstStyle/>
        <a:p>
          <a:endParaRPr lang="en-US"/>
        </a:p>
      </dgm:t>
    </dgm:pt>
    <dgm:pt modelId="{62D857BA-845B-420C-AE5E-E39EF89E5A1F}">
      <dgm:prSet/>
      <dgm:spPr/>
      <dgm:t>
        <a:bodyPr/>
        <a:lstStyle/>
        <a:p>
          <a:pPr rtl="0"/>
          <a:r>
            <a:rPr lang="en-US" smtClean="0"/>
            <a:t>G</a:t>
          </a:r>
          <a:r>
            <a:rPr lang="en-US" b="1" smtClean="0"/>
            <a:t>overnment or industry standards. </a:t>
          </a:r>
          <a:endParaRPr lang="en-US"/>
        </a:p>
      </dgm:t>
    </dgm:pt>
    <dgm:pt modelId="{DE9823CE-7943-4CF0-93DB-780FBD6260C4}" type="parTrans" cxnId="{CDC4FFE7-0DF3-491C-A8F3-79A97C324456}">
      <dgm:prSet/>
      <dgm:spPr/>
      <dgm:t>
        <a:bodyPr/>
        <a:lstStyle/>
        <a:p>
          <a:endParaRPr lang="en-US"/>
        </a:p>
      </dgm:t>
    </dgm:pt>
    <dgm:pt modelId="{8E4E7EB2-1EA2-4F08-B3F7-1E6F615FFBE1}" type="sibTrans" cxnId="{CDC4FFE7-0DF3-491C-A8F3-79A97C324456}">
      <dgm:prSet/>
      <dgm:spPr/>
      <dgm:t>
        <a:bodyPr/>
        <a:lstStyle/>
        <a:p>
          <a:endParaRPr lang="en-US"/>
        </a:p>
      </dgm:t>
    </dgm:pt>
    <dgm:pt modelId="{BA93B70E-25D8-40CF-9D9D-B1EE031CA102}">
      <dgm:prSet/>
      <dgm:spPr/>
      <dgm:t>
        <a:bodyPr/>
        <a:lstStyle/>
        <a:p>
          <a:pPr rtl="0"/>
          <a:r>
            <a:rPr lang="en-US" smtClean="0"/>
            <a:t>Examples include regulatory agency regulations and standards related to products, production, environment, quality, and workmanship.</a:t>
          </a:r>
          <a:endParaRPr lang="en-US"/>
        </a:p>
      </dgm:t>
    </dgm:pt>
    <dgm:pt modelId="{B5B9F106-C390-4B26-BC17-78A619DD38B1}" type="parTrans" cxnId="{6F6B9E69-50CF-4C4D-AD21-BEE35B36DF8D}">
      <dgm:prSet/>
      <dgm:spPr/>
      <dgm:t>
        <a:bodyPr/>
        <a:lstStyle/>
        <a:p>
          <a:endParaRPr lang="en-US"/>
        </a:p>
      </dgm:t>
    </dgm:pt>
    <dgm:pt modelId="{6FD017D5-FC11-468A-BC82-EBD48993CE40}" type="sibTrans" cxnId="{6F6B9E69-50CF-4C4D-AD21-BEE35B36DF8D}">
      <dgm:prSet/>
      <dgm:spPr/>
      <dgm:t>
        <a:bodyPr/>
        <a:lstStyle/>
        <a:p>
          <a:endParaRPr lang="en-US"/>
        </a:p>
      </dgm:t>
    </dgm:pt>
    <dgm:pt modelId="{8A6FCAC9-56D9-4F26-8EFF-1F645BCDEA24}">
      <dgm:prSet/>
      <dgm:spPr/>
      <dgm:t>
        <a:bodyPr/>
        <a:lstStyle/>
        <a:p>
          <a:pPr rtl="0"/>
          <a:r>
            <a:rPr lang="en-US" b="1" smtClean="0"/>
            <a:t>Financial considerations. </a:t>
          </a:r>
          <a:endParaRPr lang="en-US"/>
        </a:p>
      </dgm:t>
    </dgm:pt>
    <dgm:pt modelId="{706E03CA-617A-41F7-9B78-E1DBECDC6543}" type="parTrans" cxnId="{04024EC5-A858-4EB6-AAA9-288DEDDB9415}">
      <dgm:prSet/>
      <dgm:spPr/>
      <dgm:t>
        <a:bodyPr/>
        <a:lstStyle/>
        <a:p>
          <a:endParaRPr lang="en-US"/>
        </a:p>
      </dgm:t>
    </dgm:pt>
    <dgm:pt modelId="{3170F925-1E58-4432-B78F-92CBC64A5192}" type="sibTrans" cxnId="{04024EC5-A858-4EB6-AAA9-288DEDDB9415}">
      <dgm:prSet/>
      <dgm:spPr/>
      <dgm:t>
        <a:bodyPr/>
        <a:lstStyle/>
        <a:p>
          <a:endParaRPr lang="en-US"/>
        </a:p>
      </dgm:t>
    </dgm:pt>
    <dgm:pt modelId="{E944DB39-10E8-4C49-9849-BE8D964C194A}">
      <dgm:prSet/>
      <dgm:spPr/>
      <dgm:t>
        <a:bodyPr/>
        <a:lstStyle/>
        <a:p>
          <a:pPr rtl="0"/>
          <a:r>
            <a:rPr lang="en-US" smtClean="0"/>
            <a:t>Examples include currency exchange rates, interest rates, inflation rates, tariffs, and geographic location.</a:t>
          </a:r>
          <a:endParaRPr lang="en-US"/>
        </a:p>
      </dgm:t>
    </dgm:pt>
    <dgm:pt modelId="{881FB364-028A-4CFF-A8A5-392A1A368D83}" type="parTrans" cxnId="{B34EBFB9-1786-407D-A231-44A10447CD3B}">
      <dgm:prSet/>
      <dgm:spPr/>
      <dgm:t>
        <a:bodyPr/>
        <a:lstStyle/>
        <a:p>
          <a:endParaRPr lang="en-US"/>
        </a:p>
      </dgm:t>
    </dgm:pt>
    <dgm:pt modelId="{152A613F-7F21-47DF-B6A7-357D5E1016F4}" type="sibTrans" cxnId="{B34EBFB9-1786-407D-A231-44A10447CD3B}">
      <dgm:prSet/>
      <dgm:spPr/>
      <dgm:t>
        <a:bodyPr/>
        <a:lstStyle/>
        <a:p>
          <a:endParaRPr lang="en-US"/>
        </a:p>
      </dgm:t>
    </dgm:pt>
    <dgm:pt modelId="{5025735F-3819-4596-B0E2-9F853BCF6516}">
      <dgm:prSet/>
      <dgm:spPr/>
      <dgm:t>
        <a:bodyPr/>
        <a:lstStyle/>
        <a:p>
          <a:pPr rtl="0"/>
          <a:r>
            <a:rPr lang="en-US" b="1" smtClean="0"/>
            <a:t>Physical environmental elements. </a:t>
          </a:r>
          <a:endParaRPr lang="en-US"/>
        </a:p>
      </dgm:t>
    </dgm:pt>
    <dgm:pt modelId="{BB03A234-4B0B-4DF7-A9C7-07761C235CBA}" type="parTrans" cxnId="{9F567EFD-08C7-4632-946A-B2D8316F8927}">
      <dgm:prSet/>
      <dgm:spPr/>
      <dgm:t>
        <a:bodyPr/>
        <a:lstStyle/>
        <a:p>
          <a:endParaRPr lang="en-US"/>
        </a:p>
      </dgm:t>
    </dgm:pt>
    <dgm:pt modelId="{03B2190B-F43F-4F9C-9909-52211E6693A9}" type="sibTrans" cxnId="{9F567EFD-08C7-4632-946A-B2D8316F8927}">
      <dgm:prSet/>
      <dgm:spPr/>
      <dgm:t>
        <a:bodyPr/>
        <a:lstStyle/>
        <a:p>
          <a:endParaRPr lang="en-US"/>
        </a:p>
      </dgm:t>
    </dgm:pt>
    <dgm:pt modelId="{54CC9038-85B4-4367-8762-5FB93FA4C773}">
      <dgm:prSet/>
      <dgm:spPr/>
      <dgm:t>
        <a:bodyPr/>
        <a:lstStyle/>
        <a:p>
          <a:pPr rtl="0"/>
          <a:r>
            <a:rPr lang="en-US" smtClean="0"/>
            <a:t>Examples include working conditions, weather, and constraints.</a:t>
          </a:r>
          <a:endParaRPr lang="en-US"/>
        </a:p>
      </dgm:t>
    </dgm:pt>
    <dgm:pt modelId="{3961D93D-1AD3-4A32-86F6-49A6DCC2B9F6}" type="parTrans" cxnId="{A52780FF-9D2A-49D5-8C6B-50C9D06C9564}">
      <dgm:prSet/>
      <dgm:spPr/>
      <dgm:t>
        <a:bodyPr/>
        <a:lstStyle/>
        <a:p>
          <a:endParaRPr lang="en-US"/>
        </a:p>
      </dgm:t>
    </dgm:pt>
    <dgm:pt modelId="{A1F5638D-1AC4-42BC-948F-30A5816D6789}" type="sibTrans" cxnId="{A52780FF-9D2A-49D5-8C6B-50C9D06C9564}">
      <dgm:prSet/>
      <dgm:spPr/>
      <dgm:t>
        <a:bodyPr/>
        <a:lstStyle/>
        <a:p>
          <a:endParaRPr lang="en-US"/>
        </a:p>
      </dgm:t>
    </dgm:pt>
    <dgm:pt modelId="{C9A8F4D9-953D-4197-B618-C08E869871DD}" type="pres">
      <dgm:prSet presAssocID="{B6F291C4-2A58-4EB1-8046-7771CCB27495}" presName="Name0" presStyleCnt="0">
        <dgm:presLayoutVars>
          <dgm:dir/>
          <dgm:animLvl val="lvl"/>
          <dgm:resizeHandles val="exact"/>
        </dgm:presLayoutVars>
      </dgm:prSet>
      <dgm:spPr/>
    </dgm:pt>
    <dgm:pt modelId="{1E4A6869-42DE-461A-B6EE-5A2F989E2E9F}" type="pres">
      <dgm:prSet presAssocID="{E8827855-4938-4658-94FD-4792D6976341}" presName="linNode" presStyleCnt="0"/>
      <dgm:spPr/>
    </dgm:pt>
    <dgm:pt modelId="{502ED6E3-B934-4F73-ABD3-8BB2DA3E6B58}" type="pres">
      <dgm:prSet presAssocID="{E8827855-4938-4658-94FD-4792D6976341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E8F08529-9034-48DF-9445-9FA448391E7B}" type="pres">
      <dgm:prSet presAssocID="{E8827855-4938-4658-94FD-4792D6976341}" presName="descendantText" presStyleLbl="alignAccFollowNode1" presStyleIdx="0" presStyleCnt="8">
        <dgm:presLayoutVars>
          <dgm:bulletEnabled val="1"/>
        </dgm:presLayoutVars>
      </dgm:prSet>
      <dgm:spPr/>
    </dgm:pt>
    <dgm:pt modelId="{376AD36F-BA25-439E-9FE0-C2B1B78E0B09}" type="pres">
      <dgm:prSet presAssocID="{C990F73B-2FE8-479B-ACE5-1C22783B8B38}" presName="sp" presStyleCnt="0"/>
      <dgm:spPr/>
    </dgm:pt>
    <dgm:pt modelId="{DD84867D-C4A2-4176-B2F4-A00FC5F59D4A}" type="pres">
      <dgm:prSet presAssocID="{431DBF9D-F211-498C-968B-CB33B45ADFBD}" presName="linNode" presStyleCnt="0"/>
      <dgm:spPr/>
    </dgm:pt>
    <dgm:pt modelId="{5D2BF53D-DCB0-45D5-A4C7-331762F67B78}" type="pres">
      <dgm:prSet presAssocID="{431DBF9D-F211-498C-968B-CB33B45ADFBD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0794400E-C92C-4469-9A1D-20534AA2BB82}" type="pres">
      <dgm:prSet presAssocID="{431DBF9D-F211-498C-968B-CB33B45ADFBD}" presName="descendantText" presStyleLbl="alignAccFollowNode1" presStyleIdx="1" presStyleCnt="8">
        <dgm:presLayoutVars>
          <dgm:bulletEnabled val="1"/>
        </dgm:presLayoutVars>
      </dgm:prSet>
      <dgm:spPr/>
    </dgm:pt>
    <dgm:pt modelId="{12685CC0-7E14-4E2D-B0AB-BA2F2EEA9D2C}" type="pres">
      <dgm:prSet presAssocID="{E5111339-6913-479E-898A-D2DFA6139852}" presName="sp" presStyleCnt="0"/>
      <dgm:spPr/>
    </dgm:pt>
    <dgm:pt modelId="{7AE51B9E-6659-4A6A-864C-7CBC0584E37D}" type="pres">
      <dgm:prSet presAssocID="{D8732750-80EE-4DB3-9D50-71A2140DBD33}" presName="linNode" presStyleCnt="0"/>
      <dgm:spPr/>
    </dgm:pt>
    <dgm:pt modelId="{C046DE6B-526C-4139-BF20-12E68A4999AA}" type="pres">
      <dgm:prSet presAssocID="{D8732750-80EE-4DB3-9D50-71A2140DBD33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985F395D-3496-45C1-A758-50D5F806CBA3}" type="pres">
      <dgm:prSet presAssocID="{D8732750-80EE-4DB3-9D50-71A2140DBD33}" presName="descendantText" presStyleLbl="alignAccFollowNode1" presStyleIdx="2" presStyleCnt="8">
        <dgm:presLayoutVars>
          <dgm:bulletEnabled val="1"/>
        </dgm:presLayoutVars>
      </dgm:prSet>
      <dgm:spPr/>
    </dgm:pt>
    <dgm:pt modelId="{D6789A79-0114-4927-9419-EDE1C24503DB}" type="pres">
      <dgm:prSet presAssocID="{35260387-28C4-4E91-B85D-8763BFC9BB44}" presName="sp" presStyleCnt="0"/>
      <dgm:spPr/>
    </dgm:pt>
    <dgm:pt modelId="{1E8A4AB9-3734-41D7-B6EA-4A0A26341448}" type="pres">
      <dgm:prSet presAssocID="{6EA9801A-A794-46E9-8799-BAB07A955E95}" presName="linNode" presStyleCnt="0"/>
      <dgm:spPr/>
    </dgm:pt>
    <dgm:pt modelId="{4CFE111A-D54A-4B8C-91A7-A320A1A30476}" type="pres">
      <dgm:prSet presAssocID="{6EA9801A-A794-46E9-8799-BAB07A955E95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486DE181-C739-4FB3-92CE-93D868F2347A}" type="pres">
      <dgm:prSet presAssocID="{6EA9801A-A794-46E9-8799-BAB07A955E95}" presName="descendantText" presStyleLbl="alignAccFollowNode1" presStyleIdx="3" presStyleCnt="8">
        <dgm:presLayoutVars>
          <dgm:bulletEnabled val="1"/>
        </dgm:presLayoutVars>
      </dgm:prSet>
      <dgm:spPr/>
    </dgm:pt>
    <dgm:pt modelId="{DB0BE772-2024-4233-9EBA-B35AD1B4E82D}" type="pres">
      <dgm:prSet presAssocID="{0E7A260E-F50E-4CCD-846D-B9D9523ADF26}" presName="sp" presStyleCnt="0"/>
      <dgm:spPr/>
    </dgm:pt>
    <dgm:pt modelId="{3E675EB3-B4B1-48C9-BC69-7108C95C00E6}" type="pres">
      <dgm:prSet presAssocID="{A34886A6-2102-4484-9EFF-410A5683A107}" presName="linNode" presStyleCnt="0"/>
      <dgm:spPr/>
    </dgm:pt>
    <dgm:pt modelId="{C38343CA-DB89-484F-8DFC-AC36797E5AD7}" type="pres">
      <dgm:prSet presAssocID="{A34886A6-2102-4484-9EFF-410A5683A107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DC570858-D538-474E-A24A-FDB424AEB888}" type="pres">
      <dgm:prSet presAssocID="{A34886A6-2102-4484-9EFF-410A5683A107}" presName="descendantText" presStyleLbl="alignAccFollowNode1" presStyleIdx="4" presStyleCnt="8">
        <dgm:presLayoutVars>
          <dgm:bulletEnabled val="1"/>
        </dgm:presLayoutVars>
      </dgm:prSet>
      <dgm:spPr/>
    </dgm:pt>
    <dgm:pt modelId="{6FAEF6DB-58C6-48D7-B3C8-DEF5B76E5B13}" type="pres">
      <dgm:prSet presAssocID="{04B4F43E-23E2-41CC-9BFC-E7F22A1FA53F}" presName="sp" presStyleCnt="0"/>
      <dgm:spPr/>
    </dgm:pt>
    <dgm:pt modelId="{BC06F6A0-6E90-4E7D-B989-356AD4486CF0}" type="pres">
      <dgm:prSet presAssocID="{62D857BA-845B-420C-AE5E-E39EF89E5A1F}" presName="linNode" presStyleCnt="0"/>
      <dgm:spPr/>
    </dgm:pt>
    <dgm:pt modelId="{6B6D6367-BA0A-46CA-A243-D751F48DCE4B}" type="pres">
      <dgm:prSet presAssocID="{62D857BA-845B-420C-AE5E-E39EF89E5A1F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1C6B965C-5945-420A-90F8-2C76B786ABD9}" type="pres">
      <dgm:prSet presAssocID="{62D857BA-845B-420C-AE5E-E39EF89E5A1F}" presName="descendantText" presStyleLbl="alignAccFollowNode1" presStyleIdx="5" presStyleCnt="8">
        <dgm:presLayoutVars>
          <dgm:bulletEnabled val="1"/>
        </dgm:presLayoutVars>
      </dgm:prSet>
      <dgm:spPr/>
    </dgm:pt>
    <dgm:pt modelId="{FA7C256F-00D6-4A6D-8DA8-BB86C855CD30}" type="pres">
      <dgm:prSet presAssocID="{8E4E7EB2-1EA2-4F08-B3F7-1E6F615FFBE1}" presName="sp" presStyleCnt="0"/>
      <dgm:spPr/>
    </dgm:pt>
    <dgm:pt modelId="{36E3F4F4-2004-4EFC-8A68-13DF86A31AFD}" type="pres">
      <dgm:prSet presAssocID="{8A6FCAC9-56D9-4F26-8EFF-1F645BCDEA24}" presName="linNode" presStyleCnt="0"/>
      <dgm:spPr/>
    </dgm:pt>
    <dgm:pt modelId="{1624A311-2263-4A8F-8195-CBD3B9A73A35}" type="pres">
      <dgm:prSet presAssocID="{8A6FCAC9-56D9-4F26-8EFF-1F645BCDEA24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49F14949-1BDD-410A-B1B5-415F1669C386}" type="pres">
      <dgm:prSet presAssocID="{8A6FCAC9-56D9-4F26-8EFF-1F645BCDEA24}" presName="descendantText" presStyleLbl="alignAccFollowNode1" presStyleIdx="6" presStyleCnt="8">
        <dgm:presLayoutVars>
          <dgm:bulletEnabled val="1"/>
        </dgm:presLayoutVars>
      </dgm:prSet>
      <dgm:spPr/>
    </dgm:pt>
    <dgm:pt modelId="{47656BDE-17E7-44DD-ADD1-A845B3831C54}" type="pres">
      <dgm:prSet presAssocID="{3170F925-1E58-4432-B78F-92CBC64A5192}" presName="sp" presStyleCnt="0"/>
      <dgm:spPr/>
    </dgm:pt>
    <dgm:pt modelId="{1638D1DA-7D88-4E2B-97A0-37F3391121B7}" type="pres">
      <dgm:prSet presAssocID="{5025735F-3819-4596-B0E2-9F853BCF6516}" presName="linNode" presStyleCnt="0"/>
      <dgm:spPr/>
    </dgm:pt>
    <dgm:pt modelId="{6439E4A9-6FF0-4329-BDE9-ADDE7D8805FE}" type="pres">
      <dgm:prSet presAssocID="{5025735F-3819-4596-B0E2-9F853BCF6516}" presName="parentText" presStyleLbl="node1" presStyleIdx="7" presStyleCnt="8">
        <dgm:presLayoutVars>
          <dgm:chMax val="1"/>
          <dgm:bulletEnabled val="1"/>
        </dgm:presLayoutVars>
      </dgm:prSet>
      <dgm:spPr/>
    </dgm:pt>
    <dgm:pt modelId="{FECBABE3-F35A-4FC4-9DE9-9A0B3A8710BC}" type="pres">
      <dgm:prSet presAssocID="{5025735F-3819-4596-B0E2-9F853BCF6516}" presName="descendantText" presStyleLbl="alignAccFollowNode1" presStyleIdx="7" presStyleCnt="8">
        <dgm:presLayoutVars>
          <dgm:bulletEnabled val="1"/>
        </dgm:presLayoutVars>
      </dgm:prSet>
      <dgm:spPr/>
    </dgm:pt>
  </dgm:ptLst>
  <dgm:cxnLst>
    <dgm:cxn modelId="{6E03C9A3-2AE7-44BF-9896-EF239BF0778D}" type="presOf" srcId="{6EA9801A-A794-46E9-8799-BAB07A955E95}" destId="{4CFE111A-D54A-4B8C-91A7-A320A1A30476}" srcOrd="0" destOrd="0" presId="urn:microsoft.com/office/officeart/2005/8/layout/vList5"/>
    <dgm:cxn modelId="{0B871EA0-BD5A-48FD-B2D9-D5744FDE1440}" type="presOf" srcId="{94955B7A-268D-4B9D-869C-F5EAA812BD16}" destId="{985F395D-3496-45C1-A758-50D5F806CBA3}" srcOrd="0" destOrd="0" presId="urn:microsoft.com/office/officeart/2005/8/layout/vList5"/>
    <dgm:cxn modelId="{6C1FB000-291D-470A-928E-61E9A1D4D90A}" type="presOf" srcId="{5025735F-3819-4596-B0E2-9F853BCF6516}" destId="{6439E4A9-6FF0-4329-BDE9-ADDE7D8805FE}" srcOrd="0" destOrd="0" presId="urn:microsoft.com/office/officeart/2005/8/layout/vList5"/>
    <dgm:cxn modelId="{EC84AEF6-DF59-4D84-8FFE-211738292C40}" type="presOf" srcId="{FABE176B-F4F6-409B-ADCF-E128AAA2D95E}" destId="{E8F08529-9034-48DF-9445-9FA448391E7B}" srcOrd="0" destOrd="0" presId="urn:microsoft.com/office/officeart/2005/8/layout/vList5"/>
    <dgm:cxn modelId="{56BF6A79-EDEF-44AB-89A8-275BEECBF213}" type="presOf" srcId="{5869116F-B5E3-4577-956B-A6F1F7D6D706}" destId="{486DE181-C739-4FB3-92CE-93D868F2347A}" srcOrd="0" destOrd="0" presId="urn:microsoft.com/office/officeart/2005/8/layout/vList5"/>
    <dgm:cxn modelId="{1BE43996-4E26-4C21-9C67-720C639BD418}" srcId="{6EA9801A-A794-46E9-8799-BAB07A955E95}" destId="{5869116F-B5E3-4577-956B-A6F1F7D6D706}" srcOrd="0" destOrd="0" parTransId="{1F18F6B9-42B6-4D2F-B7E6-BE3E76F0539D}" sibTransId="{F93FD6A0-6995-4301-9D40-94B68E0ADA81}"/>
    <dgm:cxn modelId="{9F46223F-8464-4EE1-937C-FAE94C9479BE}" srcId="{B6F291C4-2A58-4EB1-8046-7771CCB27495}" destId="{A34886A6-2102-4484-9EFF-410A5683A107}" srcOrd="4" destOrd="0" parTransId="{D369006B-2FD6-4582-950A-F7E6AED580EF}" sibTransId="{04B4F43E-23E2-41CC-9BFC-E7F22A1FA53F}"/>
    <dgm:cxn modelId="{4757769D-1DFD-4194-99F4-EBDDB40D580E}" srcId="{B6F291C4-2A58-4EB1-8046-7771CCB27495}" destId="{D8732750-80EE-4DB3-9D50-71A2140DBD33}" srcOrd="2" destOrd="0" parTransId="{C9257EDE-006E-4526-A21E-CA20CC35DDCC}" sibTransId="{35260387-28C4-4E91-B85D-8763BFC9BB44}"/>
    <dgm:cxn modelId="{04024EC5-A858-4EB6-AAA9-288DEDDB9415}" srcId="{B6F291C4-2A58-4EB1-8046-7771CCB27495}" destId="{8A6FCAC9-56D9-4F26-8EFF-1F645BCDEA24}" srcOrd="6" destOrd="0" parTransId="{706E03CA-617A-41F7-9B78-E1DBECDC6543}" sibTransId="{3170F925-1E58-4432-B78F-92CBC64A5192}"/>
    <dgm:cxn modelId="{6F6B9E69-50CF-4C4D-AD21-BEE35B36DF8D}" srcId="{62D857BA-845B-420C-AE5E-E39EF89E5A1F}" destId="{BA93B70E-25D8-40CF-9D9D-B1EE031CA102}" srcOrd="0" destOrd="0" parTransId="{B5B9F106-C390-4B26-BC17-78A619DD38B1}" sibTransId="{6FD017D5-FC11-468A-BC82-EBD48993CE40}"/>
    <dgm:cxn modelId="{9F567EFD-08C7-4632-946A-B2D8316F8927}" srcId="{B6F291C4-2A58-4EB1-8046-7771CCB27495}" destId="{5025735F-3819-4596-B0E2-9F853BCF6516}" srcOrd="7" destOrd="0" parTransId="{BB03A234-4B0B-4DF7-A9C7-07761C235CBA}" sibTransId="{03B2190B-F43F-4F9C-9909-52211E6693A9}"/>
    <dgm:cxn modelId="{CDC4FFE7-0DF3-491C-A8F3-79A97C324456}" srcId="{B6F291C4-2A58-4EB1-8046-7771CCB27495}" destId="{62D857BA-845B-420C-AE5E-E39EF89E5A1F}" srcOrd="5" destOrd="0" parTransId="{DE9823CE-7943-4CF0-93DB-780FBD6260C4}" sibTransId="{8E4E7EB2-1EA2-4F08-B3F7-1E6F615FFBE1}"/>
    <dgm:cxn modelId="{8EDC7C05-E862-41E0-B8B3-86CA875360F1}" srcId="{D8732750-80EE-4DB3-9D50-71A2140DBD33}" destId="{94955B7A-268D-4B9D-869C-F5EAA812BD16}" srcOrd="0" destOrd="0" parTransId="{729AAABF-CA11-4268-BB3B-7C3822128105}" sibTransId="{2BFD47A5-5433-4D31-83D0-4187D30E955C}"/>
    <dgm:cxn modelId="{6E4143A3-522A-4F82-9AE3-981F026DCBF7}" srcId="{E8827855-4938-4658-94FD-4792D6976341}" destId="{FABE176B-F4F6-409B-ADCF-E128AAA2D95E}" srcOrd="0" destOrd="0" parTransId="{21DCC69C-0012-405C-89D0-137DA1A81691}" sibTransId="{B5BA830A-7BB9-456E-9413-4CBB0005313C}"/>
    <dgm:cxn modelId="{571D163D-2032-4995-9CA7-D69C50F50C38}" srcId="{A34886A6-2102-4484-9EFF-410A5683A107}" destId="{A118FA50-9FC7-46A9-BC85-CA2BD8EB7ED5}" srcOrd="0" destOrd="0" parTransId="{39C45752-25C6-4DE8-AF6C-276FCB92CB49}" sibTransId="{00C88441-7A95-4946-952A-A1DE463E7E97}"/>
    <dgm:cxn modelId="{A08AABF4-AEBC-4563-B032-4C35E81782E5}" type="presOf" srcId="{A34886A6-2102-4484-9EFF-410A5683A107}" destId="{C38343CA-DB89-484F-8DFC-AC36797E5AD7}" srcOrd="0" destOrd="0" presId="urn:microsoft.com/office/officeart/2005/8/layout/vList5"/>
    <dgm:cxn modelId="{A52780FF-9D2A-49D5-8C6B-50C9D06C9564}" srcId="{5025735F-3819-4596-B0E2-9F853BCF6516}" destId="{54CC9038-85B4-4367-8762-5FB93FA4C773}" srcOrd="0" destOrd="0" parTransId="{3961D93D-1AD3-4A32-86F6-49A6DCC2B9F6}" sibTransId="{A1F5638D-1AC4-42BC-948F-30A5816D6789}"/>
    <dgm:cxn modelId="{E9854302-7F53-4021-BE49-9498D40C51C5}" type="presOf" srcId="{54CC9038-85B4-4367-8762-5FB93FA4C773}" destId="{FECBABE3-F35A-4FC4-9DE9-9A0B3A8710BC}" srcOrd="0" destOrd="0" presId="urn:microsoft.com/office/officeart/2005/8/layout/vList5"/>
    <dgm:cxn modelId="{823DDEEE-D203-444B-9AD3-31B6BB6240A5}" type="presOf" srcId="{F8327F03-AF8E-4B63-86FA-D0FF19F8D1EB}" destId="{0794400E-C92C-4469-9A1D-20534AA2BB82}" srcOrd="0" destOrd="0" presId="urn:microsoft.com/office/officeart/2005/8/layout/vList5"/>
    <dgm:cxn modelId="{5C749487-5D02-4B69-AF43-FF981797ECFE}" type="presOf" srcId="{E944DB39-10E8-4C49-9849-BE8D964C194A}" destId="{49F14949-1BDD-410A-B1B5-415F1669C386}" srcOrd="0" destOrd="0" presId="urn:microsoft.com/office/officeart/2005/8/layout/vList5"/>
    <dgm:cxn modelId="{247EDC76-B43F-43C0-A854-89A2E179202D}" type="presOf" srcId="{BA93B70E-25D8-40CF-9D9D-B1EE031CA102}" destId="{1C6B965C-5945-420A-90F8-2C76B786ABD9}" srcOrd="0" destOrd="0" presId="urn:microsoft.com/office/officeart/2005/8/layout/vList5"/>
    <dgm:cxn modelId="{4E854F20-5C93-4599-8069-BF4542369ED7}" type="presOf" srcId="{8A6FCAC9-56D9-4F26-8EFF-1F645BCDEA24}" destId="{1624A311-2263-4A8F-8195-CBD3B9A73A35}" srcOrd="0" destOrd="0" presId="urn:microsoft.com/office/officeart/2005/8/layout/vList5"/>
    <dgm:cxn modelId="{93B60ACC-79A7-4972-8387-8AA146CCC62B}" srcId="{431DBF9D-F211-498C-968B-CB33B45ADFBD}" destId="{F8327F03-AF8E-4B63-86FA-D0FF19F8D1EB}" srcOrd="0" destOrd="0" parTransId="{1695979E-2D68-4AFC-A6EB-738190253A26}" sibTransId="{D1F574E6-C646-4DED-BFB0-6993E107119F}"/>
    <dgm:cxn modelId="{2D0F437C-E841-40BE-91CE-32EA30F1F774}" srcId="{B6F291C4-2A58-4EB1-8046-7771CCB27495}" destId="{6EA9801A-A794-46E9-8799-BAB07A955E95}" srcOrd="3" destOrd="0" parTransId="{3F0B8292-FC7E-4543-9EAA-3C0FEF2372D4}" sibTransId="{0E7A260E-F50E-4CCD-846D-B9D9523ADF26}"/>
    <dgm:cxn modelId="{22DE85DA-18C9-46A9-87B4-DCE887494864}" type="presOf" srcId="{431DBF9D-F211-498C-968B-CB33B45ADFBD}" destId="{5D2BF53D-DCB0-45D5-A4C7-331762F67B78}" srcOrd="0" destOrd="0" presId="urn:microsoft.com/office/officeart/2005/8/layout/vList5"/>
    <dgm:cxn modelId="{CDA94256-DFAE-4762-BD84-EB0A2022C306}" type="presOf" srcId="{A118FA50-9FC7-46A9-BC85-CA2BD8EB7ED5}" destId="{DC570858-D538-474E-A24A-FDB424AEB888}" srcOrd="0" destOrd="0" presId="urn:microsoft.com/office/officeart/2005/8/layout/vList5"/>
    <dgm:cxn modelId="{5DFDB5B2-A663-4E0D-88AB-F4353F3B60C5}" type="presOf" srcId="{B6F291C4-2A58-4EB1-8046-7771CCB27495}" destId="{C9A8F4D9-953D-4197-B618-C08E869871DD}" srcOrd="0" destOrd="0" presId="urn:microsoft.com/office/officeart/2005/8/layout/vList5"/>
    <dgm:cxn modelId="{B34EBFB9-1786-407D-A231-44A10447CD3B}" srcId="{8A6FCAC9-56D9-4F26-8EFF-1F645BCDEA24}" destId="{E944DB39-10E8-4C49-9849-BE8D964C194A}" srcOrd="0" destOrd="0" parTransId="{881FB364-028A-4CFF-A8A5-392A1A368D83}" sibTransId="{152A613F-7F21-47DF-B6A7-357D5E1016F4}"/>
    <dgm:cxn modelId="{0F24AB6C-C44B-4D86-AE16-4FD9DDF81D01}" type="presOf" srcId="{62D857BA-845B-420C-AE5E-E39EF89E5A1F}" destId="{6B6D6367-BA0A-46CA-A243-D751F48DCE4B}" srcOrd="0" destOrd="0" presId="urn:microsoft.com/office/officeart/2005/8/layout/vList5"/>
    <dgm:cxn modelId="{CF021048-1D39-4EA0-BAE0-F90B9056A7CE}" type="presOf" srcId="{D8732750-80EE-4DB3-9D50-71A2140DBD33}" destId="{C046DE6B-526C-4139-BF20-12E68A4999AA}" srcOrd="0" destOrd="0" presId="urn:microsoft.com/office/officeart/2005/8/layout/vList5"/>
    <dgm:cxn modelId="{43ADD91F-F5F6-4560-9282-8DA9AE7E8A60}" type="presOf" srcId="{E8827855-4938-4658-94FD-4792D6976341}" destId="{502ED6E3-B934-4F73-ABD3-8BB2DA3E6B58}" srcOrd="0" destOrd="0" presId="urn:microsoft.com/office/officeart/2005/8/layout/vList5"/>
    <dgm:cxn modelId="{47AAE6F6-B9C8-40B8-8D03-26AB5DA63440}" srcId="{B6F291C4-2A58-4EB1-8046-7771CCB27495}" destId="{E8827855-4938-4658-94FD-4792D6976341}" srcOrd="0" destOrd="0" parTransId="{12799214-FD61-43CC-A013-090654FDE7A1}" sibTransId="{C990F73B-2FE8-479B-ACE5-1C22783B8B38}"/>
    <dgm:cxn modelId="{F0AB760F-FE8F-4A11-9575-1F30173F1AE8}" srcId="{B6F291C4-2A58-4EB1-8046-7771CCB27495}" destId="{431DBF9D-F211-498C-968B-CB33B45ADFBD}" srcOrd="1" destOrd="0" parTransId="{5B66DFA7-EF71-4176-A838-4DCDD792ED26}" sibTransId="{E5111339-6913-479E-898A-D2DFA6139852}"/>
    <dgm:cxn modelId="{ED5994E0-BE09-44E7-AB82-98FDF676E509}" type="presParOf" srcId="{C9A8F4D9-953D-4197-B618-C08E869871DD}" destId="{1E4A6869-42DE-461A-B6EE-5A2F989E2E9F}" srcOrd="0" destOrd="0" presId="urn:microsoft.com/office/officeart/2005/8/layout/vList5"/>
    <dgm:cxn modelId="{BD84A17F-9218-4320-9F06-0C80775B57B6}" type="presParOf" srcId="{1E4A6869-42DE-461A-B6EE-5A2F989E2E9F}" destId="{502ED6E3-B934-4F73-ABD3-8BB2DA3E6B58}" srcOrd="0" destOrd="0" presId="urn:microsoft.com/office/officeart/2005/8/layout/vList5"/>
    <dgm:cxn modelId="{6B5BDA22-6798-43CE-9B75-BE7FD5F595C0}" type="presParOf" srcId="{1E4A6869-42DE-461A-B6EE-5A2F989E2E9F}" destId="{E8F08529-9034-48DF-9445-9FA448391E7B}" srcOrd="1" destOrd="0" presId="urn:microsoft.com/office/officeart/2005/8/layout/vList5"/>
    <dgm:cxn modelId="{B17D56E7-4472-4670-9389-D4D1130BF8A0}" type="presParOf" srcId="{C9A8F4D9-953D-4197-B618-C08E869871DD}" destId="{376AD36F-BA25-439E-9FE0-C2B1B78E0B09}" srcOrd="1" destOrd="0" presId="urn:microsoft.com/office/officeart/2005/8/layout/vList5"/>
    <dgm:cxn modelId="{EFAC3724-E6B0-4DCC-AF08-77EFACD85D61}" type="presParOf" srcId="{C9A8F4D9-953D-4197-B618-C08E869871DD}" destId="{DD84867D-C4A2-4176-B2F4-A00FC5F59D4A}" srcOrd="2" destOrd="0" presId="urn:microsoft.com/office/officeart/2005/8/layout/vList5"/>
    <dgm:cxn modelId="{57CA4CE4-AB0C-45F6-B8E1-FD90129F853E}" type="presParOf" srcId="{DD84867D-C4A2-4176-B2F4-A00FC5F59D4A}" destId="{5D2BF53D-DCB0-45D5-A4C7-331762F67B78}" srcOrd="0" destOrd="0" presId="urn:microsoft.com/office/officeart/2005/8/layout/vList5"/>
    <dgm:cxn modelId="{5272AC1C-107E-4B2E-A6A1-2A47CFBFC234}" type="presParOf" srcId="{DD84867D-C4A2-4176-B2F4-A00FC5F59D4A}" destId="{0794400E-C92C-4469-9A1D-20534AA2BB82}" srcOrd="1" destOrd="0" presId="urn:microsoft.com/office/officeart/2005/8/layout/vList5"/>
    <dgm:cxn modelId="{639F6345-4F9C-4F7A-957C-410B7F97DEAB}" type="presParOf" srcId="{C9A8F4D9-953D-4197-B618-C08E869871DD}" destId="{12685CC0-7E14-4E2D-B0AB-BA2F2EEA9D2C}" srcOrd="3" destOrd="0" presId="urn:microsoft.com/office/officeart/2005/8/layout/vList5"/>
    <dgm:cxn modelId="{D75E95AD-0A84-467E-99C8-30ED3B91655C}" type="presParOf" srcId="{C9A8F4D9-953D-4197-B618-C08E869871DD}" destId="{7AE51B9E-6659-4A6A-864C-7CBC0584E37D}" srcOrd="4" destOrd="0" presId="urn:microsoft.com/office/officeart/2005/8/layout/vList5"/>
    <dgm:cxn modelId="{AC428F04-B8ED-4597-83C4-362950D70781}" type="presParOf" srcId="{7AE51B9E-6659-4A6A-864C-7CBC0584E37D}" destId="{C046DE6B-526C-4139-BF20-12E68A4999AA}" srcOrd="0" destOrd="0" presId="urn:microsoft.com/office/officeart/2005/8/layout/vList5"/>
    <dgm:cxn modelId="{84487738-3FB8-4CEB-ACB4-BA43BAEB1E1D}" type="presParOf" srcId="{7AE51B9E-6659-4A6A-864C-7CBC0584E37D}" destId="{985F395D-3496-45C1-A758-50D5F806CBA3}" srcOrd="1" destOrd="0" presId="urn:microsoft.com/office/officeart/2005/8/layout/vList5"/>
    <dgm:cxn modelId="{3EE70574-F1DD-42CD-9A9B-2261F20A0240}" type="presParOf" srcId="{C9A8F4D9-953D-4197-B618-C08E869871DD}" destId="{D6789A79-0114-4927-9419-EDE1C24503DB}" srcOrd="5" destOrd="0" presId="urn:microsoft.com/office/officeart/2005/8/layout/vList5"/>
    <dgm:cxn modelId="{3A5EFDCA-7211-4154-9B9C-2EC06ED944CE}" type="presParOf" srcId="{C9A8F4D9-953D-4197-B618-C08E869871DD}" destId="{1E8A4AB9-3734-41D7-B6EA-4A0A26341448}" srcOrd="6" destOrd="0" presId="urn:microsoft.com/office/officeart/2005/8/layout/vList5"/>
    <dgm:cxn modelId="{892D0D76-8A10-488A-ACDD-41FBBD4CD381}" type="presParOf" srcId="{1E8A4AB9-3734-41D7-B6EA-4A0A26341448}" destId="{4CFE111A-D54A-4B8C-91A7-A320A1A30476}" srcOrd="0" destOrd="0" presId="urn:microsoft.com/office/officeart/2005/8/layout/vList5"/>
    <dgm:cxn modelId="{AEB3F521-A94D-4E6F-A927-72249DD704E1}" type="presParOf" srcId="{1E8A4AB9-3734-41D7-B6EA-4A0A26341448}" destId="{486DE181-C739-4FB3-92CE-93D868F2347A}" srcOrd="1" destOrd="0" presId="urn:microsoft.com/office/officeart/2005/8/layout/vList5"/>
    <dgm:cxn modelId="{7C59FCEC-0973-4901-A9D0-4793A62E083C}" type="presParOf" srcId="{C9A8F4D9-953D-4197-B618-C08E869871DD}" destId="{DB0BE772-2024-4233-9EBA-B35AD1B4E82D}" srcOrd="7" destOrd="0" presId="urn:microsoft.com/office/officeart/2005/8/layout/vList5"/>
    <dgm:cxn modelId="{D052BAEE-7F5F-46EB-A319-4381660AA687}" type="presParOf" srcId="{C9A8F4D9-953D-4197-B618-C08E869871DD}" destId="{3E675EB3-B4B1-48C9-BC69-7108C95C00E6}" srcOrd="8" destOrd="0" presId="urn:microsoft.com/office/officeart/2005/8/layout/vList5"/>
    <dgm:cxn modelId="{4A3E9B17-5EE6-4E19-BADB-C919B16DED4B}" type="presParOf" srcId="{3E675EB3-B4B1-48C9-BC69-7108C95C00E6}" destId="{C38343CA-DB89-484F-8DFC-AC36797E5AD7}" srcOrd="0" destOrd="0" presId="urn:microsoft.com/office/officeart/2005/8/layout/vList5"/>
    <dgm:cxn modelId="{13B968B8-38C2-452C-8FDA-FCD8E4AA37C1}" type="presParOf" srcId="{3E675EB3-B4B1-48C9-BC69-7108C95C00E6}" destId="{DC570858-D538-474E-A24A-FDB424AEB888}" srcOrd="1" destOrd="0" presId="urn:microsoft.com/office/officeart/2005/8/layout/vList5"/>
    <dgm:cxn modelId="{40A11F44-BB3C-4F41-923C-1DADD698C015}" type="presParOf" srcId="{C9A8F4D9-953D-4197-B618-C08E869871DD}" destId="{6FAEF6DB-58C6-48D7-B3C8-DEF5B76E5B13}" srcOrd="9" destOrd="0" presId="urn:microsoft.com/office/officeart/2005/8/layout/vList5"/>
    <dgm:cxn modelId="{A37A3AEC-9013-4DAA-8291-FEE21B95FD7B}" type="presParOf" srcId="{C9A8F4D9-953D-4197-B618-C08E869871DD}" destId="{BC06F6A0-6E90-4E7D-B989-356AD4486CF0}" srcOrd="10" destOrd="0" presId="urn:microsoft.com/office/officeart/2005/8/layout/vList5"/>
    <dgm:cxn modelId="{5D3F33D3-4FBD-41F8-86A3-CCC6FB63101E}" type="presParOf" srcId="{BC06F6A0-6E90-4E7D-B989-356AD4486CF0}" destId="{6B6D6367-BA0A-46CA-A243-D751F48DCE4B}" srcOrd="0" destOrd="0" presId="urn:microsoft.com/office/officeart/2005/8/layout/vList5"/>
    <dgm:cxn modelId="{68EAC0A7-E143-4321-896A-02873D2E5FE8}" type="presParOf" srcId="{BC06F6A0-6E90-4E7D-B989-356AD4486CF0}" destId="{1C6B965C-5945-420A-90F8-2C76B786ABD9}" srcOrd="1" destOrd="0" presId="urn:microsoft.com/office/officeart/2005/8/layout/vList5"/>
    <dgm:cxn modelId="{42184CD8-0FD8-4D47-A1AC-627CA96651CD}" type="presParOf" srcId="{C9A8F4D9-953D-4197-B618-C08E869871DD}" destId="{FA7C256F-00D6-4A6D-8DA8-BB86C855CD30}" srcOrd="11" destOrd="0" presId="urn:microsoft.com/office/officeart/2005/8/layout/vList5"/>
    <dgm:cxn modelId="{683F64B0-9437-449A-A788-F54E09164F9C}" type="presParOf" srcId="{C9A8F4D9-953D-4197-B618-C08E869871DD}" destId="{36E3F4F4-2004-4EFC-8A68-13DF86A31AFD}" srcOrd="12" destOrd="0" presId="urn:microsoft.com/office/officeart/2005/8/layout/vList5"/>
    <dgm:cxn modelId="{663B721C-6A8C-448F-A9B4-684B0850E0EE}" type="presParOf" srcId="{36E3F4F4-2004-4EFC-8A68-13DF86A31AFD}" destId="{1624A311-2263-4A8F-8195-CBD3B9A73A35}" srcOrd="0" destOrd="0" presId="urn:microsoft.com/office/officeart/2005/8/layout/vList5"/>
    <dgm:cxn modelId="{6D67A0DC-9200-49CF-9EA9-789F7D6959A7}" type="presParOf" srcId="{36E3F4F4-2004-4EFC-8A68-13DF86A31AFD}" destId="{49F14949-1BDD-410A-B1B5-415F1669C386}" srcOrd="1" destOrd="0" presId="urn:microsoft.com/office/officeart/2005/8/layout/vList5"/>
    <dgm:cxn modelId="{09E0992D-E05A-4D8F-869D-11A17107A11A}" type="presParOf" srcId="{C9A8F4D9-953D-4197-B618-C08E869871DD}" destId="{47656BDE-17E7-44DD-ADD1-A845B3831C54}" srcOrd="13" destOrd="0" presId="urn:microsoft.com/office/officeart/2005/8/layout/vList5"/>
    <dgm:cxn modelId="{B20B0A97-BBD0-4EFC-A0D8-EAD1D8691508}" type="presParOf" srcId="{C9A8F4D9-953D-4197-B618-C08E869871DD}" destId="{1638D1DA-7D88-4E2B-97A0-37F3391121B7}" srcOrd="14" destOrd="0" presId="urn:microsoft.com/office/officeart/2005/8/layout/vList5"/>
    <dgm:cxn modelId="{9153EBA7-F1F7-41FE-8A33-E51005C071CE}" type="presParOf" srcId="{1638D1DA-7D88-4E2B-97A0-37F3391121B7}" destId="{6439E4A9-6FF0-4329-BDE9-ADDE7D8805FE}" srcOrd="0" destOrd="0" presId="urn:microsoft.com/office/officeart/2005/8/layout/vList5"/>
    <dgm:cxn modelId="{4D60D8C6-035E-4EED-843F-688B40993C39}" type="presParOf" srcId="{1638D1DA-7D88-4E2B-97A0-37F3391121B7}" destId="{FECBABE3-F35A-4FC4-9DE9-9A0B3A8710B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77287-8523-408C-AD48-C926515F1B93}">
      <dsp:nvSpPr>
        <dsp:cNvPr id="0" name=""/>
        <dsp:cNvSpPr/>
      </dsp:nvSpPr>
      <dsp:spPr>
        <a:xfrm rot="5400000">
          <a:off x="3297935" y="-245364"/>
          <a:ext cx="3352800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Enterprise environmental factors (EEFs) </a:t>
          </a:r>
          <a:endParaRPr lang="en-US" sz="1800" kern="120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Refer to conditions, </a:t>
          </a:r>
          <a:r>
            <a:rPr lang="en-US" sz="1800" u="sng" kern="1200" smtClean="0"/>
            <a:t>not under the control </a:t>
          </a:r>
          <a:r>
            <a:rPr lang="en-US" sz="1800" kern="1200" smtClean="0"/>
            <a:t>of the project team, that influence, constrain, or direct the project.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Organizational process assets (OPAs)</a:t>
          </a:r>
          <a:endParaRPr lang="en-US" sz="1800" kern="120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are the plans, processes, policies, procedures, and knowledge bases specific to and used by the performing organization.</a:t>
          </a:r>
          <a:endParaRPr lang="en-US" sz="1800" kern="1200"/>
        </a:p>
      </dsp:txBody>
      <dsp:txXfrm rot="-5400000">
        <a:off x="2633471" y="582770"/>
        <a:ext cx="4518058" cy="3025460"/>
      </dsp:txXfrm>
    </dsp:sp>
    <dsp:sp modelId="{A826007A-3416-43E3-8FF1-3E1F0CC03358}">
      <dsp:nvSpPr>
        <dsp:cNvPr id="0" name=""/>
        <dsp:cNvSpPr/>
      </dsp:nvSpPr>
      <dsp:spPr>
        <a:xfrm>
          <a:off x="0" y="0"/>
          <a:ext cx="2633472" cy="419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Two major categories of influences are </a:t>
          </a:r>
          <a:endParaRPr lang="en-US" sz="3200" kern="1200"/>
        </a:p>
      </dsp:txBody>
      <dsp:txXfrm>
        <a:off x="128556" y="128556"/>
        <a:ext cx="2376360" cy="3933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48DE9-21FC-4B75-8AA7-3625B96BA53C}">
      <dsp:nvSpPr>
        <dsp:cNvPr id="0" name=""/>
        <dsp:cNvSpPr/>
      </dsp:nvSpPr>
      <dsp:spPr>
        <a:xfrm rot="5400000">
          <a:off x="4677014" y="-1967935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vision, mission, values, beliefs, cultural norms, leadership style, hierarchy and authority relationships, organizational style, ethics, and code of conduct.</a:t>
          </a:r>
          <a:endParaRPr lang="en-US" sz="1100" kern="1200"/>
        </a:p>
      </dsp:txBody>
      <dsp:txXfrm rot="-5400000">
        <a:off x="2633471" y="104636"/>
        <a:ext cx="4652700" cy="536586"/>
      </dsp:txXfrm>
    </dsp:sp>
    <dsp:sp modelId="{CA6DA746-A2DD-4E14-BA1C-8700C9B45240}">
      <dsp:nvSpPr>
        <dsp:cNvPr id="0" name=""/>
        <dsp:cNvSpPr/>
      </dsp:nvSpPr>
      <dsp:spPr>
        <a:xfrm>
          <a:off x="0" y="1276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Organizational culture, structure, and governance. </a:t>
          </a:r>
          <a:endParaRPr lang="en-US" sz="1400" kern="1200"/>
        </a:p>
      </dsp:txBody>
      <dsp:txXfrm>
        <a:off x="36285" y="37561"/>
        <a:ext cx="2560902" cy="670733"/>
      </dsp:txXfrm>
    </dsp:sp>
    <dsp:sp modelId="{FAEF1DC2-56D9-42A3-B2BF-DE5CF988AFAC}">
      <dsp:nvSpPr>
        <dsp:cNvPr id="0" name=""/>
        <dsp:cNvSpPr/>
      </dsp:nvSpPr>
      <dsp:spPr>
        <a:xfrm rot="5400000">
          <a:off x="4677014" y="-1187466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factory locations, virtual teams, shared systems, and cloud computing.</a:t>
          </a:r>
          <a:endParaRPr lang="en-US" sz="1100" kern="1200"/>
        </a:p>
      </dsp:txBody>
      <dsp:txXfrm rot="-5400000">
        <a:off x="2633471" y="885105"/>
        <a:ext cx="4652700" cy="536586"/>
      </dsp:txXfrm>
    </dsp:sp>
    <dsp:sp modelId="{75589B4C-D60E-4B95-8F16-702B802EADA9}">
      <dsp:nvSpPr>
        <dsp:cNvPr id="0" name=""/>
        <dsp:cNvSpPr/>
      </dsp:nvSpPr>
      <dsp:spPr>
        <a:xfrm>
          <a:off x="0" y="781745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Geographic distribution of facilities and resources. </a:t>
          </a:r>
          <a:endParaRPr lang="en-US" sz="1400" kern="1200"/>
        </a:p>
      </dsp:txBody>
      <dsp:txXfrm>
        <a:off x="36285" y="818030"/>
        <a:ext cx="2560902" cy="670733"/>
      </dsp:txXfrm>
    </dsp:sp>
    <dsp:sp modelId="{6CAA79CA-BCBD-4B6F-B844-3787C8A12125}">
      <dsp:nvSpPr>
        <dsp:cNvPr id="0" name=""/>
        <dsp:cNvSpPr/>
      </dsp:nvSpPr>
      <dsp:spPr>
        <a:xfrm rot="5400000">
          <a:off x="4677014" y="-406998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existing facilities, equipment, organizational telecommunications channels, information technology hardware, availability, and capacity.</a:t>
          </a:r>
          <a:endParaRPr lang="en-US" sz="1100" kern="1200"/>
        </a:p>
      </dsp:txBody>
      <dsp:txXfrm rot="-5400000">
        <a:off x="2633471" y="1665573"/>
        <a:ext cx="4652700" cy="536586"/>
      </dsp:txXfrm>
    </dsp:sp>
    <dsp:sp modelId="{6FBAEF7C-0C4E-491F-885A-12850FED62C8}">
      <dsp:nvSpPr>
        <dsp:cNvPr id="0" name=""/>
        <dsp:cNvSpPr/>
      </dsp:nvSpPr>
      <dsp:spPr>
        <a:xfrm>
          <a:off x="0" y="1562213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Infrastructure. </a:t>
          </a:r>
          <a:endParaRPr lang="en-US" sz="1400" kern="1200"/>
        </a:p>
      </dsp:txBody>
      <dsp:txXfrm>
        <a:off x="36285" y="1598498"/>
        <a:ext cx="2560902" cy="670733"/>
      </dsp:txXfrm>
    </dsp:sp>
    <dsp:sp modelId="{63B6B89C-37E0-412C-A43E-EC527EF8493B}">
      <dsp:nvSpPr>
        <dsp:cNvPr id="0" name=""/>
        <dsp:cNvSpPr/>
      </dsp:nvSpPr>
      <dsp:spPr>
        <a:xfrm rot="5400000">
          <a:off x="4677014" y="373470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scheduling software tools, configuration management systems, web interfaces to other online automated systems, and work authorization systems.</a:t>
          </a:r>
          <a:endParaRPr lang="en-US" sz="1100" kern="1200"/>
        </a:p>
      </dsp:txBody>
      <dsp:txXfrm rot="-5400000">
        <a:off x="2633471" y="2446041"/>
        <a:ext cx="4652700" cy="536586"/>
      </dsp:txXfrm>
    </dsp:sp>
    <dsp:sp modelId="{F5984C1A-3933-4C22-98DD-69092A466547}">
      <dsp:nvSpPr>
        <dsp:cNvPr id="0" name=""/>
        <dsp:cNvSpPr/>
      </dsp:nvSpPr>
      <dsp:spPr>
        <a:xfrm>
          <a:off x="0" y="2342682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Information technology software. </a:t>
          </a:r>
          <a:endParaRPr lang="en-US" sz="1400" kern="1200"/>
        </a:p>
      </dsp:txBody>
      <dsp:txXfrm>
        <a:off x="36285" y="2378967"/>
        <a:ext cx="2560902" cy="670733"/>
      </dsp:txXfrm>
    </dsp:sp>
    <dsp:sp modelId="{5413FD8F-F5C3-4C34-9E4C-30BF10977FB0}">
      <dsp:nvSpPr>
        <dsp:cNvPr id="0" name=""/>
        <dsp:cNvSpPr/>
      </dsp:nvSpPr>
      <dsp:spPr>
        <a:xfrm rot="5400000">
          <a:off x="4677014" y="1153938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contracting and purchasing constraints, approved providers and subcontractors, and collaboration agreements.</a:t>
          </a:r>
          <a:endParaRPr lang="en-US" sz="1100" kern="1200"/>
        </a:p>
      </dsp:txBody>
      <dsp:txXfrm rot="-5400000">
        <a:off x="2633471" y="3226509"/>
        <a:ext cx="4652700" cy="536586"/>
      </dsp:txXfrm>
    </dsp:sp>
    <dsp:sp modelId="{D0A8F432-2A08-43BB-A5CB-C908B86EE284}">
      <dsp:nvSpPr>
        <dsp:cNvPr id="0" name=""/>
        <dsp:cNvSpPr/>
      </dsp:nvSpPr>
      <dsp:spPr>
        <a:xfrm>
          <a:off x="0" y="3123151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Resource availability. 	</a:t>
          </a:r>
          <a:endParaRPr lang="en-US" sz="1400" kern="1200"/>
        </a:p>
      </dsp:txBody>
      <dsp:txXfrm>
        <a:off x="36285" y="3159436"/>
        <a:ext cx="2560902" cy="670733"/>
      </dsp:txXfrm>
    </dsp:sp>
    <dsp:sp modelId="{4BE5AC77-5788-4E94-9EAF-18A08AED618F}">
      <dsp:nvSpPr>
        <dsp:cNvPr id="0" name=""/>
        <dsp:cNvSpPr/>
      </dsp:nvSpPr>
      <dsp:spPr>
        <a:xfrm rot="5400000">
          <a:off x="4677014" y="1934407"/>
          <a:ext cx="594642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Examples include existing human resources expertise, skills, competencies, and specialized knowledge.</a:t>
          </a:r>
          <a:endParaRPr lang="en-US" sz="1100" kern="1200"/>
        </a:p>
      </dsp:txBody>
      <dsp:txXfrm rot="-5400000">
        <a:off x="2633471" y="4006978"/>
        <a:ext cx="4652700" cy="536586"/>
      </dsp:txXfrm>
    </dsp:sp>
    <dsp:sp modelId="{15B3869D-0E84-4ABF-ABF9-AF3B8D4A9D28}">
      <dsp:nvSpPr>
        <dsp:cNvPr id="0" name=""/>
        <dsp:cNvSpPr/>
      </dsp:nvSpPr>
      <dsp:spPr>
        <a:xfrm>
          <a:off x="0" y="3903619"/>
          <a:ext cx="2633472" cy="7433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Employee capability. </a:t>
          </a:r>
          <a:endParaRPr lang="en-US" sz="1400" kern="1200"/>
        </a:p>
      </dsp:txBody>
      <dsp:txXfrm>
        <a:off x="36285" y="3939904"/>
        <a:ext cx="2560902" cy="6707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08529-9034-48DF-9445-9FA448391E7B}">
      <dsp:nvSpPr>
        <dsp:cNvPr id="0" name=""/>
        <dsp:cNvSpPr/>
      </dsp:nvSpPr>
      <dsp:spPr>
        <a:xfrm rot="5400000">
          <a:off x="4947999" y="-2146205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competitors, market share brand recognition, and trademarks.</a:t>
          </a:r>
          <a:endParaRPr lang="en-US" sz="1000" kern="1200"/>
        </a:p>
      </dsp:txBody>
      <dsp:txXfrm rot="-5400000">
        <a:off x="2743200" y="81401"/>
        <a:ext cx="4853993" cy="421587"/>
      </dsp:txXfrm>
    </dsp:sp>
    <dsp:sp modelId="{502ED6E3-B934-4F73-ABD3-8BB2DA3E6B58}">
      <dsp:nvSpPr>
        <dsp:cNvPr id="0" name=""/>
        <dsp:cNvSpPr/>
      </dsp:nvSpPr>
      <dsp:spPr>
        <a:xfrm>
          <a:off x="0" y="193"/>
          <a:ext cx="2743200" cy="5840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Marketplace conditions. </a:t>
          </a:r>
          <a:endParaRPr lang="en-US" sz="1600" kern="1200"/>
        </a:p>
      </dsp:txBody>
      <dsp:txXfrm>
        <a:off x="28509" y="28702"/>
        <a:ext cx="2686182" cy="526983"/>
      </dsp:txXfrm>
    </dsp:sp>
    <dsp:sp modelId="{0794400E-C92C-4469-9A1D-20534AA2BB82}">
      <dsp:nvSpPr>
        <dsp:cNvPr id="0" name=""/>
        <dsp:cNvSpPr/>
      </dsp:nvSpPr>
      <dsp:spPr>
        <a:xfrm rot="5400000">
          <a:off x="4947999" y="-1533004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333253"/>
            <a:satOff val="-2705"/>
            <a:lumOff val="-294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333253"/>
              <a:satOff val="-2705"/>
              <a:lumOff val="-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political climate, codes of conduct, ethics, and perceptions.</a:t>
          </a:r>
          <a:endParaRPr lang="en-US" sz="1000" kern="1200"/>
        </a:p>
      </dsp:txBody>
      <dsp:txXfrm rot="-5400000">
        <a:off x="2743200" y="694602"/>
        <a:ext cx="4853993" cy="421587"/>
      </dsp:txXfrm>
    </dsp:sp>
    <dsp:sp modelId="{5D2BF53D-DCB0-45D5-A4C7-331762F67B78}">
      <dsp:nvSpPr>
        <dsp:cNvPr id="0" name=""/>
        <dsp:cNvSpPr/>
      </dsp:nvSpPr>
      <dsp:spPr>
        <a:xfrm>
          <a:off x="0" y="613395"/>
          <a:ext cx="2743200" cy="584001"/>
        </a:xfrm>
        <a:prstGeom prst="roundRect">
          <a:avLst/>
        </a:prstGeom>
        <a:solidFill>
          <a:schemeClr val="accent5">
            <a:hueOff val="307128"/>
            <a:satOff val="-3319"/>
            <a:lumOff val="-10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Social and cultural influences and issues. </a:t>
          </a:r>
          <a:endParaRPr lang="en-US" sz="1600" kern="1200"/>
        </a:p>
      </dsp:txBody>
      <dsp:txXfrm>
        <a:off x="28509" y="641904"/>
        <a:ext cx="2686182" cy="526983"/>
      </dsp:txXfrm>
    </dsp:sp>
    <dsp:sp modelId="{985F395D-3496-45C1-A758-50D5F806CBA3}">
      <dsp:nvSpPr>
        <dsp:cNvPr id="0" name=""/>
        <dsp:cNvSpPr/>
      </dsp:nvSpPr>
      <dsp:spPr>
        <a:xfrm rot="5400000">
          <a:off x="4947999" y="-919802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666506"/>
            <a:satOff val="-5410"/>
            <a:lumOff val="-589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666506"/>
              <a:satOff val="-5410"/>
              <a:lumOff val="-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country or local laws and regulations related to security, data protection, business conduct, employment, and procurement.</a:t>
          </a:r>
          <a:endParaRPr lang="en-US" sz="1000" kern="1200"/>
        </a:p>
      </dsp:txBody>
      <dsp:txXfrm rot="-5400000">
        <a:off x="2743200" y="1307804"/>
        <a:ext cx="4853993" cy="421587"/>
      </dsp:txXfrm>
    </dsp:sp>
    <dsp:sp modelId="{C046DE6B-526C-4139-BF20-12E68A4999AA}">
      <dsp:nvSpPr>
        <dsp:cNvPr id="0" name=""/>
        <dsp:cNvSpPr/>
      </dsp:nvSpPr>
      <dsp:spPr>
        <a:xfrm>
          <a:off x="0" y="1226596"/>
          <a:ext cx="2743200" cy="584001"/>
        </a:xfrm>
        <a:prstGeom prst="roundRect">
          <a:avLst/>
        </a:prstGeom>
        <a:solidFill>
          <a:schemeClr val="accent5">
            <a:hueOff val="614255"/>
            <a:satOff val="-6638"/>
            <a:lumOff val="-212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Legal restrictions. </a:t>
          </a:r>
          <a:endParaRPr lang="en-US" sz="1600" kern="1200"/>
        </a:p>
      </dsp:txBody>
      <dsp:txXfrm>
        <a:off x="28509" y="1255105"/>
        <a:ext cx="2686182" cy="526983"/>
      </dsp:txXfrm>
    </dsp:sp>
    <dsp:sp modelId="{486DE181-C739-4FB3-92CE-93D868F2347A}">
      <dsp:nvSpPr>
        <dsp:cNvPr id="0" name=""/>
        <dsp:cNvSpPr/>
      </dsp:nvSpPr>
      <dsp:spPr>
        <a:xfrm rot="5400000">
          <a:off x="4947999" y="-306600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999759"/>
            <a:satOff val="-8115"/>
            <a:lumOff val="-883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999759"/>
              <a:satOff val="-8115"/>
              <a:lumOff val="-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benchmarking results, standardized cost estimating data, industry risk study information, and risk databases.</a:t>
          </a:r>
          <a:endParaRPr lang="en-US" sz="1000" kern="1200"/>
        </a:p>
      </dsp:txBody>
      <dsp:txXfrm rot="-5400000">
        <a:off x="2743200" y="1921006"/>
        <a:ext cx="4853993" cy="421587"/>
      </dsp:txXfrm>
    </dsp:sp>
    <dsp:sp modelId="{4CFE111A-D54A-4B8C-91A7-A320A1A30476}">
      <dsp:nvSpPr>
        <dsp:cNvPr id="0" name=""/>
        <dsp:cNvSpPr/>
      </dsp:nvSpPr>
      <dsp:spPr>
        <a:xfrm>
          <a:off x="0" y="1839798"/>
          <a:ext cx="2743200" cy="584001"/>
        </a:xfrm>
        <a:prstGeom prst="roundRect">
          <a:avLst/>
        </a:prstGeom>
        <a:solidFill>
          <a:schemeClr val="accent5">
            <a:hueOff val="921383"/>
            <a:satOff val="-9957"/>
            <a:lumOff val="-31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Commercial databases. </a:t>
          </a:r>
          <a:endParaRPr lang="en-US" sz="1600" kern="1200"/>
        </a:p>
      </dsp:txBody>
      <dsp:txXfrm>
        <a:off x="28509" y="1868307"/>
        <a:ext cx="2686182" cy="526983"/>
      </dsp:txXfrm>
    </dsp:sp>
    <dsp:sp modelId="{DC570858-D538-474E-A24A-FDB424AEB888}">
      <dsp:nvSpPr>
        <dsp:cNvPr id="0" name=""/>
        <dsp:cNvSpPr/>
      </dsp:nvSpPr>
      <dsp:spPr>
        <a:xfrm rot="5400000">
          <a:off x="4947999" y="306600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1333013"/>
            <a:satOff val="-10819"/>
            <a:lumOff val="-1177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1333013"/>
              <a:satOff val="-10819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industry studies, publications, and benchmarking results.</a:t>
          </a:r>
          <a:endParaRPr lang="en-US" sz="1000" kern="1200"/>
        </a:p>
      </dsp:txBody>
      <dsp:txXfrm rot="-5400000">
        <a:off x="2743200" y="2534207"/>
        <a:ext cx="4853993" cy="421587"/>
      </dsp:txXfrm>
    </dsp:sp>
    <dsp:sp modelId="{C38343CA-DB89-484F-8DFC-AC36797E5AD7}">
      <dsp:nvSpPr>
        <dsp:cNvPr id="0" name=""/>
        <dsp:cNvSpPr/>
      </dsp:nvSpPr>
      <dsp:spPr>
        <a:xfrm>
          <a:off x="0" y="2453000"/>
          <a:ext cx="2743200" cy="584001"/>
        </a:xfrm>
        <a:prstGeom prst="roundRect">
          <a:avLst/>
        </a:prstGeom>
        <a:solidFill>
          <a:schemeClr val="accent5">
            <a:hueOff val="1228510"/>
            <a:satOff val="-13276"/>
            <a:lumOff val="-425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Academic research. </a:t>
          </a:r>
          <a:endParaRPr lang="en-US" sz="1600" kern="1200"/>
        </a:p>
      </dsp:txBody>
      <dsp:txXfrm>
        <a:off x="28509" y="2481509"/>
        <a:ext cx="2686182" cy="526983"/>
      </dsp:txXfrm>
    </dsp:sp>
    <dsp:sp modelId="{1C6B965C-5945-420A-90F8-2C76B786ABD9}">
      <dsp:nvSpPr>
        <dsp:cNvPr id="0" name=""/>
        <dsp:cNvSpPr/>
      </dsp:nvSpPr>
      <dsp:spPr>
        <a:xfrm rot="5400000">
          <a:off x="4947999" y="919802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1666266"/>
            <a:satOff val="-13524"/>
            <a:lumOff val="-1471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1666266"/>
              <a:satOff val="-13524"/>
              <a:lumOff val="-1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regulatory agency regulations and standards related to products, production, environment, quality, and workmanship.</a:t>
          </a:r>
          <a:endParaRPr lang="en-US" sz="1000" kern="1200"/>
        </a:p>
      </dsp:txBody>
      <dsp:txXfrm rot="-5400000">
        <a:off x="2743200" y="3147409"/>
        <a:ext cx="4853993" cy="421587"/>
      </dsp:txXfrm>
    </dsp:sp>
    <dsp:sp modelId="{6B6D6367-BA0A-46CA-A243-D751F48DCE4B}">
      <dsp:nvSpPr>
        <dsp:cNvPr id="0" name=""/>
        <dsp:cNvSpPr/>
      </dsp:nvSpPr>
      <dsp:spPr>
        <a:xfrm>
          <a:off x="0" y="3066201"/>
          <a:ext cx="2743200" cy="584001"/>
        </a:xfrm>
        <a:prstGeom prst="roundRect">
          <a:avLst/>
        </a:prstGeom>
        <a:solidFill>
          <a:schemeClr val="accent5">
            <a:hueOff val="1535638"/>
            <a:satOff val="-16595"/>
            <a:lumOff val="-53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G</a:t>
          </a:r>
          <a:r>
            <a:rPr lang="en-US" sz="1600" b="1" kern="1200" smtClean="0"/>
            <a:t>overnment or industry standards. </a:t>
          </a:r>
          <a:endParaRPr lang="en-US" sz="1600" kern="1200"/>
        </a:p>
      </dsp:txBody>
      <dsp:txXfrm>
        <a:off x="28509" y="3094710"/>
        <a:ext cx="2686182" cy="526983"/>
      </dsp:txXfrm>
    </dsp:sp>
    <dsp:sp modelId="{49F14949-1BDD-410A-B1B5-415F1669C386}">
      <dsp:nvSpPr>
        <dsp:cNvPr id="0" name=""/>
        <dsp:cNvSpPr/>
      </dsp:nvSpPr>
      <dsp:spPr>
        <a:xfrm rot="5400000">
          <a:off x="4947999" y="1533004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1999519"/>
            <a:satOff val="-16229"/>
            <a:lumOff val="-1766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1999519"/>
              <a:satOff val="-16229"/>
              <a:lumOff val="-17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currency exchange rates, interest rates, inflation rates, tariffs, and geographic location.</a:t>
          </a:r>
          <a:endParaRPr lang="en-US" sz="1000" kern="1200"/>
        </a:p>
      </dsp:txBody>
      <dsp:txXfrm rot="-5400000">
        <a:off x="2743200" y="3760611"/>
        <a:ext cx="4853993" cy="421587"/>
      </dsp:txXfrm>
    </dsp:sp>
    <dsp:sp modelId="{1624A311-2263-4A8F-8195-CBD3B9A73A35}">
      <dsp:nvSpPr>
        <dsp:cNvPr id="0" name=""/>
        <dsp:cNvSpPr/>
      </dsp:nvSpPr>
      <dsp:spPr>
        <a:xfrm>
          <a:off x="0" y="3679403"/>
          <a:ext cx="2743200" cy="584001"/>
        </a:xfrm>
        <a:prstGeom prst="roundRect">
          <a:avLst/>
        </a:prstGeom>
        <a:solidFill>
          <a:schemeClr val="accent5">
            <a:hueOff val="1842765"/>
            <a:satOff val="-19914"/>
            <a:lumOff val="-638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Financial considerations. </a:t>
          </a:r>
          <a:endParaRPr lang="en-US" sz="1600" kern="1200"/>
        </a:p>
      </dsp:txBody>
      <dsp:txXfrm>
        <a:off x="28509" y="3707912"/>
        <a:ext cx="2686182" cy="526983"/>
      </dsp:txXfrm>
    </dsp:sp>
    <dsp:sp modelId="{FECBABE3-F35A-4FC4-9DE9-9A0B3A8710BC}">
      <dsp:nvSpPr>
        <dsp:cNvPr id="0" name=""/>
        <dsp:cNvSpPr/>
      </dsp:nvSpPr>
      <dsp:spPr>
        <a:xfrm rot="5400000">
          <a:off x="4947999" y="2146205"/>
          <a:ext cx="467201" cy="4876800"/>
        </a:xfrm>
        <a:prstGeom prst="round2SameRect">
          <a:avLst/>
        </a:prstGeom>
        <a:solidFill>
          <a:schemeClr val="accent5">
            <a:tint val="40000"/>
            <a:alpha val="90000"/>
            <a:hueOff val="2332772"/>
            <a:satOff val="-18934"/>
            <a:lumOff val="-206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2332772"/>
              <a:satOff val="-18934"/>
              <a:lumOff val="-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smtClean="0"/>
            <a:t>Examples include working conditions, weather, and constraints.</a:t>
          </a:r>
          <a:endParaRPr lang="en-US" sz="1000" kern="1200"/>
        </a:p>
      </dsp:txBody>
      <dsp:txXfrm rot="-5400000">
        <a:off x="2743200" y="4373812"/>
        <a:ext cx="4853993" cy="421587"/>
      </dsp:txXfrm>
    </dsp:sp>
    <dsp:sp modelId="{6439E4A9-6FF0-4329-BDE9-ADDE7D8805FE}">
      <dsp:nvSpPr>
        <dsp:cNvPr id="0" name=""/>
        <dsp:cNvSpPr/>
      </dsp:nvSpPr>
      <dsp:spPr>
        <a:xfrm>
          <a:off x="0" y="4292604"/>
          <a:ext cx="2743200" cy="584001"/>
        </a:xfrm>
        <a:prstGeom prst="roundRect">
          <a:avLst/>
        </a:prstGeom>
        <a:solidFill>
          <a:schemeClr val="accent5">
            <a:hueOff val="2149893"/>
            <a:satOff val="-23233"/>
            <a:lumOff val="-745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Physical environmental elements. </a:t>
          </a:r>
          <a:endParaRPr lang="en-US" sz="1600" kern="1200"/>
        </a:p>
      </dsp:txBody>
      <dsp:txXfrm>
        <a:off x="28509" y="4321113"/>
        <a:ext cx="2686182" cy="526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2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2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193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422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102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369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5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487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65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28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18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70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507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3579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726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E7871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6922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16643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428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2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9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6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0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4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9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2CC13-39B9-4177-AA28-7416A60C1BDD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74F2D-6531-4C3A-9ABE-18842CF8A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4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4/8/2019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47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Influences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Prepared by: Celeste Ng, 2019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  <a:latin typeface="Century Gothic" panose="020B0502020202020204"/>
              </a:rPr>
              <a:t>Source</a:t>
            </a:r>
            <a:r>
              <a:rPr lang="en-US" dirty="0">
                <a:solidFill>
                  <a:prstClr val="black"/>
                </a:solidFill>
                <a:latin typeface="Century Gothic" panose="020B0502020202020204"/>
              </a:rPr>
              <a:t>: PMI, 2017, “A guide to the project management body of knowledge (PMBOK guide),” </a:t>
            </a:r>
            <a:r>
              <a:rPr lang="en-US" b="1" dirty="0">
                <a:solidFill>
                  <a:prstClr val="black"/>
                </a:solidFill>
                <a:latin typeface="Century Gothic" panose="020B0502020202020204"/>
              </a:rPr>
              <a:t>Sixth edition</a:t>
            </a:r>
            <a:r>
              <a:rPr lang="en-US" dirty="0">
                <a:solidFill>
                  <a:prstClr val="black"/>
                </a:solidFill>
                <a:latin typeface="Century Gothic" panose="020B0502020202020204"/>
              </a:rPr>
              <a:t>, Newtown Square, PA: Project Management Institute, Inc.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3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932" y="70646"/>
            <a:ext cx="7753068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(1)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008921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199" y="1831975"/>
            <a:ext cx="5862128" cy="3776663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00745" y="3270317"/>
            <a:ext cx="1143000" cy="6144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Enterprise Environmental Factors (EEFs)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46961" y="3270316"/>
            <a:ext cx="1184565" cy="61442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Internal Organizational Process Assets (OPAs)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419600"/>
            <a:ext cx="1628972" cy="43088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Categories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4399495"/>
            <a:ext cx="1628972" cy="43088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Categories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6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3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932" y="70646"/>
            <a:ext cx="7753068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(2)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695" y="6019800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315200" cy="4191000"/>
          </a:xfrm>
        </p:spPr>
        <p:txBody>
          <a:bodyPr/>
          <a:lstStyle/>
          <a:p>
            <a:r>
              <a:rPr lang="en-US" dirty="0"/>
              <a:t>Two major categories of influences are </a:t>
            </a:r>
            <a:endParaRPr lang="en-US" dirty="0" smtClean="0"/>
          </a:p>
          <a:p>
            <a:pPr lvl="1"/>
            <a:r>
              <a:rPr lang="en-US" dirty="0" smtClean="0"/>
              <a:t>Enterprise environmental </a:t>
            </a:r>
            <a:r>
              <a:rPr lang="en-US" dirty="0"/>
              <a:t>factors (EEFs) </a:t>
            </a:r>
            <a:endParaRPr lang="en-US" dirty="0" smtClean="0"/>
          </a:p>
          <a:p>
            <a:pPr lvl="2"/>
            <a:r>
              <a:rPr lang="en-US" dirty="0" smtClean="0"/>
              <a:t>Refer to </a:t>
            </a:r>
            <a:r>
              <a:rPr lang="en-US" dirty="0"/>
              <a:t>conditions, </a:t>
            </a:r>
            <a:r>
              <a:rPr lang="en-US" u="sng" dirty="0"/>
              <a:t>not under the control </a:t>
            </a:r>
            <a:r>
              <a:rPr lang="en-US" dirty="0"/>
              <a:t>of the project </a:t>
            </a:r>
            <a:r>
              <a:rPr lang="en-US" dirty="0" smtClean="0"/>
              <a:t>team, that influence, constrain</a:t>
            </a:r>
            <a:r>
              <a:rPr lang="en-US" dirty="0"/>
              <a:t>, or </a:t>
            </a:r>
            <a:r>
              <a:rPr lang="en-US" dirty="0" smtClean="0"/>
              <a:t>direct </a:t>
            </a:r>
            <a:r>
              <a:rPr lang="en-US" dirty="0"/>
              <a:t>the project.</a:t>
            </a:r>
            <a:endParaRPr lang="en-US" dirty="0" smtClean="0"/>
          </a:p>
          <a:p>
            <a:pPr lvl="1"/>
            <a:r>
              <a:rPr lang="en-US" dirty="0" smtClean="0"/>
              <a:t>Organizational process </a:t>
            </a:r>
            <a:r>
              <a:rPr lang="en-US" dirty="0"/>
              <a:t>assets (OPAs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plans, processes, policies, procedures</a:t>
            </a:r>
            <a:r>
              <a:rPr lang="en-US" dirty="0"/>
              <a:t>, and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bases </a:t>
            </a:r>
            <a:r>
              <a:rPr lang="en-US" dirty="0"/>
              <a:t>specific </a:t>
            </a:r>
            <a:r>
              <a:rPr lang="en-US" dirty="0" smtClean="0"/>
              <a:t>to and </a:t>
            </a:r>
            <a:r>
              <a:rPr lang="en-US" dirty="0"/>
              <a:t>used by the performing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932" y="70646"/>
            <a:ext cx="7753068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(2)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695" y="6019800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295400"/>
          <a:ext cx="7315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8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646"/>
            <a:ext cx="8610600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– EEFs:</a:t>
            </a:r>
            <a:r>
              <a:rPr lang="en-US" sz="3200" dirty="0" smtClean="0"/>
              <a:t> </a:t>
            </a:r>
            <a:r>
              <a:rPr lang="en-US" sz="3200" dirty="0"/>
              <a:t>INTERNAL TO THE ORGANIZATION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695" y="6019800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3152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Organizational </a:t>
            </a:r>
            <a:r>
              <a:rPr lang="en-US" b="1" dirty="0"/>
              <a:t>culture, structure, and governance.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vision, mission, values, beliefs, </a:t>
            </a:r>
            <a:r>
              <a:rPr lang="en-US" dirty="0" smtClean="0"/>
              <a:t>cultural norms</a:t>
            </a:r>
            <a:r>
              <a:rPr lang="en-US" dirty="0"/>
              <a:t>, leadership style, hierarchy and authority relationships, organizational style, ethics, and code of conduct.</a:t>
            </a:r>
          </a:p>
          <a:p>
            <a:r>
              <a:rPr lang="en-US" b="1" dirty="0" smtClean="0"/>
              <a:t>Geographic </a:t>
            </a:r>
            <a:r>
              <a:rPr lang="en-US" b="1" dirty="0"/>
              <a:t>distribution of facilities and resources.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factory locations, virtual teams, </a:t>
            </a:r>
            <a:r>
              <a:rPr lang="en-US" dirty="0" smtClean="0"/>
              <a:t>shared systems</a:t>
            </a:r>
            <a:r>
              <a:rPr lang="en-US" dirty="0"/>
              <a:t>, and cloud computing.</a:t>
            </a:r>
          </a:p>
          <a:p>
            <a:r>
              <a:rPr lang="en-US" b="1" dirty="0" smtClean="0"/>
              <a:t>Infrastructure</a:t>
            </a:r>
            <a:r>
              <a:rPr lang="en-US" b="1" dirty="0"/>
              <a:t>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existing facilities, equipment, organizational telecommunications channels</a:t>
            </a:r>
            <a:r>
              <a:rPr lang="en-US" dirty="0" smtClean="0"/>
              <a:t>, information </a:t>
            </a:r>
            <a:r>
              <a:rPr lang="en-US" dirty="0"/>
              <a:t>technology hardware, availability, and capacity.</a:t>
            </a:r>
          </a:p>
          <a:p>
            <a:r>
              <a:rPr lang="en-US" b="1" dirty="0" smtClean="0"/>
              <a:t>Information </a:t>
            </a:r>
            <a:r>
              <a:rPr lang="en-US" b="1" dirty="0"/>
              <a:t>technology software.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scheduling software tools, configuration </a:t>
            </a:r>
            <a:r>
              <a:rPr lang="en-US" dirty="0" smtClean="0"/>
              <a:t>management systems</a:t>
            </a:r>
            <a:r>
              <a:rPr lang="en-US" dirty="0"/>
              <a:t>, web interfaces to other online automated systems, and work authorization systems.</a:t>
            </a:r>
          </a:p>
          <a:p>
            <a:r>
              <a:rPr lang="en-US" b="1" dirty="0" smtClean="0"/>
              <a:t>Resource </a:t>
            </a:r>
            <a:r>
              <a:rPr lang="en-US" b="1" dirty="0"/>
              <a:t>availability. </a:t>
            </a:r>
            <a:r>
              <a:rPr lang="en-US" b="1" dirty="0" smtClean="0"/>
              <a:t>	</a:t>
            </a:r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contracting and purchasing constraints, approved providers </a:t>
            </a:r>
            <a:r>
              <a:rPr lang="en-US" dirty="0" smtClean="0"/>
              <a:t>and subcontractors</a:t>
            </a:r>
            <a:r>
              <a:rPr lang="en-US" dirty="0"/>
              <a:t>, and collaboration agreements.</a:t>
            </a:r>
          </a:p>
          <a:p>
            <a:r>
              <a:rPr lang="en-US" b="1" dirty="0" smtClean="0"/>
              <a:t>Employee </a:t>
            </a:r>
            <a:r>
              <a:rPr lang="en-US" b="1" dirty="0"/>
              <a:t>capability.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existing human resources expertise, skills, competencies, </a:t>
            </a:r>
            <a:r>
              <a:rPr lang="en-US" dirty="0" smtClean="0"/>
              <a:t>and specialized </a:t>
            </a:r>
            <a:r>
              <a:rPr lang="en-US" dirty="0"/>
              <a:t>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646"/>
            <a:ext cx="8610600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– EEFs:</a:t>
            </a:r>
            <a:r>
              <a:rPr lang="en-US" sz="3200" dirty="0" smtClean="0"/>
              <a:t> </a:t>
            </a:r>
            <a:r>
              <a:rPr lang="en-US" sz="3200" dirty="0"/>
              <a:t>INTERNAL TO THE ORGANIZATION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695" y="6019800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295400"/>
          <a:ext cx="7315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4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646"/>
            <a:ext cx="8610600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– EEFs:</a:t>
            </a:r>
            <a:r>
              <a:rPr lang="en-US" sz="3200" dirty="0" smtClean="0"/>
              <a:t> EXTERNAL </a:t>
            </a:r>
            <a:r>
              <a:rPr lang="en-US" sz="3200" dirty="0"/>
              <a:t>TO THE ORGANIZATION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7695" y="6019800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467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Marketplace conditions.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competitors, market share brand recognition, and trademarks.</a:t>
            </a:r>
          </a:p>
          <a:p>
            <a:r>
              <a:rPr lang="en-US" b="1" dirty="0" smtClean="0"/>
              <a:t>Social </a:t>
            </a:r>
            <a:r>
              <a:rPr lang="en-US" b="1" dirty="0"/>
              <a:t>and cultural influences and issues.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political climate, codes of conduct, ethics</a:t>
            </a:r>
            <a:r>
              <a:rPr lang="en-US" dirty="0" smtClean="0"/>
              <a:t>, and </a:t>
            </a:r>
            <a:r>
              <a:rPr lang="en-US" dirty="0"/>
              <a:t>perceptions.</a:t>
            </a:r>
          </a:p>
          <a:p>
            <a:r>
              <a:rPr lang="en-US" b="1" dirty="0" smtClean="0"/>
              <a:t>Legal </a:t>
            </a:r>
            <a:r>
              <a:rPr lang="en-US" b="1" dirty="0"/>
              <a:t>restrictions.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country or local laws and regulations related to security, data protection</a:t>
            </a:r>
            <a:r>
              <a:rPr lang="en-US" dirty="0" smtClean="0"/>
              <a:t>, business </a:t>
            </a:r>
            <a:r>
              <a:rPr lang="en-US" dirty="0"/>
              <a:t>conduct, employment, and procurement.</a:t>
            </a:r>
          </a:p>
          <a:p>
            <a:r>
              <a:rPr lang="en-US" b="1" dirty="0" smtClean="0"/>
              <a:t>Commercial </a:t>
            </a:r>
            <a:r>
              <a:rPr lang="en-US" b="1" dirty="0"/>
              <a:t>databases.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benchmarking results, standardized cost estimating data, </a:t>
            </a:r>
            <a:r>
              <a:rPr lang="en-US" dirty="0" smtClean="0"/>
              <a:t>industry risk </a:t>
            </a:r>
            <a:r>
              <a:rPr lang="en-US" dirty="0"/>
              <a:t>study information, and risk databases.</a:t>
            </a:r>
          </a:p>
          <a:p>
            <a:r>
              <a:rPr lang="en-US" b="1" dirty="0" smtClean="0"/>
              <a:t>Academic </a:t>
            </a:r>
            <a:r>
              <a:rPr lang="en-US" b="1" dirty="0"/>
              <a:t>research.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industry studies, publications, and benchmarking results.</a:t>
            </a:r>
          </a:p>
          <a:p>
            <a:r>
              <a:rPr lang="en-US" dirty="0" smtClean="0"/>
              <a:t>G</a:t>
            </a:r>
            <a:r>
              <a:rPr lang="en-US" b="1" dirty="0" smtClean="0"/>
              <a:t>overnment </a:t>
            </a:r>
            <a:r>
              <a:rPr lang="en-US" b="1" dirty="0"/>
              <a:t>or industry standards.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regulatory agency regulations and standards related </a:t>
            </a:r>
            <a:r>
              <a:rPr lang="en-US" dirty="0" smtClean="0"/>
              <a:t>to products</a:t>
            </a:r>
            <a:r>
              <a:rPr lang="en-US" dirty="0"/>
              <a:t>, production, environment, quality, and workmanship.</a:t>
            </a:r>
          </a:p>
          <a:p>
            <a:r>
              <a:rPr lang="en-US" b="1" dirty="0" smtClean="0"/>
              <a:t>Financial </a:t>
            </a:r>
            <a:r>
              <a:rPr lang="en-US" b="1" dirty="0"/>
              <a:t>considerations.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currency exchange rates, interest rates, inflation rates, tariffs, </a:t>
            </a:r>
            <a:r>
              <a:rPr lang="en-US" dirty="0" smtClean="0"/>
              <a:t>and geographic </a:t>
            </a:r>
            <a:r>
              <a:rPr lang="en-US" dirty="0"/>
              <a:t>location.</a:t>
            </a:r>
          </a:p>
          <a:p>
            <a:r>
              <a:rPr lang="en-US" b="1" dirty="0" smtClean="0"/>
              <a:t>Physical </a:t>
            </a:r>
            <a:r>
              <a:rPr lang="en-US" b="1" dirty="0"/>
              <a:t>environmental elements. </a:t>
            </a:r>
            <a:endParaRPr lang="en-US" b="1" dirty="0" smtClean="0"/>
          </a:p>
          <a:p>
            <a:pPr lvl="1"/>
            <a:r>
              <a:rPr lang="en-US" dirty="0" smtClean="0"/>
              <a:t>Examples </a:t>
            </a:r>
            <a:r>
              <a:rPr lang="en-US" dirty="0"/>
              <a:t>include working conditions, weather, and constraints.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646"/>
            <a:ext cx="8610600" cy="973463"/>
          </a:xfrm>
        </p:spPr>
        <p:txBody>
          <a:bodyPr>
            <a:noAutofit/>
          </a:bodyPr>
          <a:lstStyle/>
          <a:p>
            <a:r>
              <a:rPr lang="en-US" sz="3400" b="1" dirty="0" smtClean="0"/>
              <a:t>Project </a:t>
            </a:r>
            <a:r>
              <a:rPr lang="en-US" sz="3400" b="1" dirty="0" smtClean="0"/>
              <a:t>influences – EEFs:</a:t>
            </a:r>
            <a:r>
              <a:rPr lang="en-US" sz="3200" dirty="0" smtClean="0"/>
              <a:t> EXTERNAL </a:t>
            </a:r>
            <a:r>
              <a:rPr lang="en-US" sz="3200" dirty="0"/>
              <a:t>TO THE ORGANIZATION</a:t>
            </a:r>
            <a:endParaRPr lang="en-US" sz="3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347291"/>
            <a:ext cx="725430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Source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PMI, 2017, “A guide to the project management body of knowledge (PMBOK guide),”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Sixth edition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Newtown Square, PA: Project Management Institute, Inc.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295400"/>
          <a:ext cx="7620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55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1049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Office Theme</vt:lpstr>
      <vt:lpstr>Wisp</vt:lpstr>
      <vt:lpstr>Project Influences </vt:lpstr>
      <vt:lpstr>Project influences (1)</vt:lpstr>
      <vt:lpstr>Project influences (2)</vt:lpstr>
      <vt:lpstr>Project influences (2)</vt:lpstr>
      <vt:lpstr>Project influences – EEFs: INTERNAL TO THE ORGANIZATION</vt:lpstr>
      <vt:lpstr>Project influences – EEFs: INTERNAL TO THE ORGANIZATION</vt:lpstr>
      <vt:lpstr>Project influences – EEFs: EXTERNAL TO THE ORGANIZATION</vt:lpstr>
      <vt:lpstr>Project influences – EEFs: EXTERNAL TO THE ORGANIZATION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Influences </dc:title>
  <dc:creator>Celeste Ng</dc:creator>
  <cp:lastModifiedBy>Celeste Ng</cp:lastModifiedBy>
  <cp:revision>1</cp:revision>
  <dcterms:created xsi:type="dcterms:W3CDTF">2019-04-08T09:21:01Z</dcterms:created>
  <dcterms:modified xsi:type="dcterms:W3CDTF">2019-04-08T09:25:22Z</dcterms:modified>
</cp:coreProperties>
</file>