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2" y="9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3284890-85D2-4D7B-8EF5-15A9C1DB8F42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55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125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12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46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6F822A4-8DA6-4447-9B1F-C5DB58435268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987176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54740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14666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054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61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DA16AA21-1863-4931-97CB-99D0A168701B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92007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3772C379-9A7C-4C87-A116-CBE9F58B04C5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70285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892106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urism.jp/en/tourism-database/stat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56556"/>
            <a:ext cx="7738814" cy="4394988"/>
          </a:xfrm>
        </p:spPr>
        <p:txBody>
          <a:bodyPr/>
          <a:lstStyle/>
          <a:p>
            <a:r>
              <a:rPr lang="en-US" b="1" dirty="0" smtClean="0"/>
              <a:t>Open data source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09" y="5136515"/>
            <a:ext cx="9161929" cy="742279"/>
          </a:xfrm>
        </p:spPr>
        <p:txBody>
          <a:bodyPr>
            <a:noAutofit/>
          </a:bodyPr>
          <a:lstStyle/>
          <a:p>
            <a:r>
              <a:rPr lang="en-US" sz="1600" dirty="0" smtClean="0"/>
              <a:t>Prepared by: Celeste 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982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kaggle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0301" y="1874517"/>
            <a:ext cx="6326517" cy="4614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88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68784" y="1567543"/>
            <a:ext cx="4621549" cy="4802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17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– Japan tourism data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url: </a:t>
            </a:r>
            <a:r>
              <a:rPr lang="en-US" dirty="0">
                <a:hlinkClick r:id="rId2"/>
              </a:rPr>
              <a:t>https://www.tourism.jp/en/tourism-database/stats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3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461</TotalTime>
  <Words>21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Impact</vt:lpstr>
      <vt:lpstr>Badge</vt:lpstr>
      <vt:lpstr>Open data source</vt:lpstr>
      <vt:lpstr>kaggle</vt:lpstr>
      <vt:lpstr>google</vt:lpstr>
      <vt:lpstr>Specific – Japan tourism data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data analytics tools</dc:title>
  <dc:creator>Celeste Ng</dc:creator>
  <cp:lastModifiedBy>user</cp:lastModifiedBy>
  <cp:revision>22</cp:revision>
  <dcterms:created xsi:type="dcterms:W3CDTF">2017-12-13T01:57:38Z</dcterms:created>
  <dcterms:modified xsi:type="dcterms:W3CDTF">2017-12-13T10:22:59Z</dcterms:modified>
</cp:coreProperties>
</file>