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94" d="100"/>
          <a:sy n="94" d="100"/>
        </p:scale>
        <p:origin x="86" y="43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83284890-85D2-4D7B-8EF5-15A9C1DB8F42}" type="datetimeFigureOut">
              <a:rPr lang="en-US" smtClean="0"/>
              <a:t>12/18/2017</a:t>
            </a:fld>
            <a:endParaRPr lang="en-US"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4FAB73BC-B049-4115-A692-8D63A059BFB8}" type="slidenum">
              <a:rPr lang="en-US" smtClean="0"/>
              <a:pPr/>
              <a:t>‹#›</a:t>
            </a:fld>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55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3412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5101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86246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C6F822A4-8DA6-4447-9B1F-C5DB58435268}" type="datetimeFigureOut">
              <a:rPr lang="en-US" smtClean="0"/>
              <a:t>12/18/2017</a:t>
            </a:fld>
            <a:endParaRPr lang="en-US"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4FAB73BC-B049-4115-A692-8D63A059BFB8}" type="slidenum">
              <a:rPr lang="en-US" smtClean="0"/>
              <a:pPr/>
              <a:t>‹#›</a:t>
            </a:fld>
            <a:endParaRPr lang="en-US"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987176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1254740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1014666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12/18/2017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8305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12/18/2017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8261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DA16AA21-1863-4931-97CB-99D0A168701B}" type="datetimeFigureOut">
              <a:rPr lang="en-US" smtClean="0"/>
              <a:t>12/18/2017</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68261" y="6375679"/>
            <a:ext cx="924342" cy="345796"/>
          </a:xfrm>
        </p:spPr>
        <p:txBody>
          <a:bodyPr/>
          <a:lstStyle/>
          <a:p>
            <a:fld id="{4FAB73BC-B049-4115-A692-8D63A059BFB8}" type="slidenum">
              <a:rPr lang="en-US" smtClean="0"/>
              <a:t>‹#›</a:t>
            </a:fld>
            <a:endParaRPr lang="en-US"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920077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3772C379-9A7C-4C87-A116-CBE9F58B04C5}" type="datetimeFigureOut">
              <a:rPr lang="en-US" smtClean="0"/>
              <a:t>12/18/2017</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56153" y="6375679"/>
            <a:ext cx="947460" cy="345796"/>
          </a:xfrm>
        </p:spPr>
        <p:txBody>
          <a:bodyPr/>
          <a:lstStyle/>
          <a:p>
            <a:fld id="{4FAB73BC-B049-4115-A692-8D63A059BFB8}" type="slidenum">
              <a:rPr lang="en-US" smtClean="0"/>
              <a:t>‹#›</a:t>
            </a:fld>
            <a:endParaRPr lang="en-US"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028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8664C608-40B1-4030-A28D-5B74BC98ADCE}" type="datetimeFigureOut">
              <a:rPr lang="en-US" smtClean="0"/>
              <a:t>12/18/2017</a:t>
            </a:fld>
            <a:endParaRPr lang="en-US"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4FAB73BC-B049-4115-A692-8D63A059BFB8}" type="slidenum">
              <a:rPr lang="en-US" smtClean="0"/>
              <a:pPr/>
              <a:t>‹#›</a:t>
            </a:fld>
            <a:endParaRPr lang="en-US"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892106947"/>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sldNum="0" hdr="0" ftr="0" dt="0"/>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bigdata.teradata.com/US/Big-Ideas/Big-Data-Analytic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92" y="1056556"/>
            <a:ext cx="7738814" cy="4394988"/>
          </a:xfrm>
        </p:spPr>
        <p:txBody>
          <a:bodyPr/>
          <a:lstStyle/>
          <a:p>
            <a:r>
              <a:rPr lang="en-US" b="1" dirty="0"/>
              <a:t>What is Big Data Analytics?</a:t>
            </a:r>
            <a:endParaRPr lang="en-US" b="1" dirty="0"/>
          </a:p>
        </p:txBody>
      </p:sp>
      <p:sp>
        <p:nvSpPr>
          <p:cNvPr id="3" name="Subtitle 2"/>
          <p:cNvSpPr>
            <a:spLocks noGrp="1"/>
          </p:cNvSpPr>
          <p:nvPr>
            <p:ph type="subTitle" idx="1"/>
          </p:nvPr>
        </p:nvSpPr>
        <p:spPr>
          <a:xfrm>
            <a:off x="149409" y="5136515"/>
            <a:ext cx="9161929" cy="742279"/>
          </a:xfrm>
        </p:spPr>
        <p:txBody>
          <a:bodyPr>
            <a:noAutofit/>
          </a:bodyPr>
          <a:lstStyle/>
          <a:p>
            <a:r>
              <a:rPr lang="en-US" sz="1600" b="1" dirty="0" smtClean="0">
                <a:solidFill>
                  <a:schemeClr val="tx1"/>
                </a:solidFill>
              </a:rPr>
              <a:t>Direct quotes </a:t>
            </a:r>
            <a:r>
              <a:rPr lang="en-US" sz="1600" dirty="0" smtClean="0"/>
              <a:t>from Source: </a:t>
            </a:r>
            <a:r>
              <a:rPr lang="en-US" sz="1600" dirty="0" smtClean="0"/>
              <a:t>Teradata, </a:t>
            </a:r>
            <a:r>
              <a:rPr lang="en-US" sz="1600" dirty="0"/>
              <a:t>2017</a:t>
            </a:r>
            <a:r>
              <a:rPr lang="en-US" sz="1600" dirty="0"/>
              <a:t>, </a:t>
            </a:r>
            <a:r>
              <a:rPr lang="en-US" sz="1600" dirty="0">
                <a:hlinkClick r:id="rId2"/>
              </a:rPr>
              <a:t>URL:http://bigdata.teradata.com/US/Big-Ideas/Big-Data-Analytics</a:t>
            </a:r>
            <a:r>
              <a:rPr lang="en-US" sz="1600" dirty="0" smtClean="0">
                <a:hlinkClick r:id="rId2"/>
              </a:rPr>
              <a:t>/</a:t>
            </a:r>
            <a:r>
              <a:rPr lang="en-US" sz="1600" dirty="0" smtClean="0"/>
              <a:t>, </a:t>
            </a:r>
            <a:r>
              <a:rPr lang="en-US" sz="1600" dirty="0" smtClean="0"/>
              <a:t>Teradata.</a:t>
            </a:r>
            <a:endParaRPr lang="en-US" sz="1600" dirty="0" smtClean="0"/>
          </a:p>
          <a:p>
            <a:r>
              <a:rPr lang="en-US" sz="1600" dirty="0" smtClean="0"/>
              <a:t>Prepared by: Celeste Ng</a:t>
            </a:r>
            <a:endParaRPr lang="en-US" sz="1600" dirty="0"/>
          </a:p>
        </p:txBody>
      </p:sp>
    </p:spTree>
    <p:extLst>
      <p:ext uri="{BB962C8B-B14F-4D97-AF65-F5344CB8AC3E}">
        <p14:creationId xmlns:p14="http://schemas.microsoft.com/office/powerpoint/2010/main" val="149827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Big Data Analytics?</a:t>
            </a:r>
            <a:endParaRPr lang="en-US" b="1" dirty="0"/>
          </a:p>
        </p:txBody>
      </p:sp>
      <p:sp>
        <p:nvSpPr>
          <p:cNvPr id="3" name="Content Placeholder 2"/>
          <p:cNvSpPr>
            <a:spLocks noGrp="1"/>
          </p:cNvSpPr>
          <p:nvPr>
            <p:ph idx="1"/>
          </p:nvPr>
        </p:nvSpPr>
        <p:spPr>
          <a:xfrm>
            <a:off x="938758" y="2286002"/>
            <a:ext cx="7633742" cy="4498519"/>
          </a:xfrm>
        </p:spPr>
        <p:txBody>
          <a:bodyPr>
            <a:normAutofit fontScale="92500" lnSpcReduction="20000"/>
          </a:bodyPr>
          <a:lstStyle/>
          <a:p>
            <a:r>
              <a:rPr lang="en-US" dirty="0" smtClean="0"/>
              <a:t>When answering that question , many metaphors apply.</a:t>
            </a:r>
          </a:p>
          <a:p>
            <a:pPr lvl="1"/>
            <a:r>
              <a:rPr lang="en-US" dirty="0" smtClean="0"/>
              <a:t>If </a:t>
            </a:r>
            <a:r>
              <a:rPr lang="en-US" dirty="0"/>
              <a:t>big data is a haystack, </a:t>
            </a:r>
            <a:r>
              <a:rPr lang="en-US" dirty="0" smtClean="0"/>
              <a:t>analytics </a:t>
            </a:r>
            <a:r>
              <a:rPr lang="en-US" dirty="0"/>
              <a:t>is how you find the needle.</a:t>
            </a:r>
          </a:p>
          <a:p>
            <a:pPr lvl="1"/>
            <a:r>
              <a:rPr lang="en-US" dirty="0"/>
              <a:t>If it’s a huge wave, analytics is a surfboard.</a:t>
            </a:r>
          </a:p>
          <a:p>
            <a:pPr lvl="1"/>
            <a:r>
              <a:rPr lang="en-US" dirty="0"/>
              <a:t>If it’s noise, analytics lets you hear the signal.</a:t>
            </a:r>
          </a:p>
          <a:p>
            <a:r>
              <a:rPr lang="en-US" dirty="0" smtClean="0"/>
              <a:t>… it’s </a:t>
            </a:r>
            <a:r>
              <a:rPr lang="en-US" dirty="0"/>
              <a:t>best to think of big data analytics in terms of value-adding actions that actually move the business forward</a:t>
            </a:r>
            <a:r>
              <a:rPr lang="en-US" dirty="0" smtClean="0"/>
              <a:t>.</a:t>
            </a:r>
            <a:endParaRPr lang="en-US" dirty="0"/>
          </a:p>
          <a:p>
            <a:r>
              <a:rPr lang="en-US" dirty="0" smtClean="0"/>
              <a:t>… </a:t>
            </a:r>
            <a:r>
              <a:rPr lang="en-US" dirty="0"/>
              <a:t>the big data </a:t>
            </a:r>
            <a:r>
              <a:rPr lang="en-US" dirty="0" smtClean="0"/>
              <a:t>obstacles:</a:t>
            </a:r>
          </a:p>
          <a:p>
            <a:pPr lvl="1"/>
            <a:r>
              <a:rPr lang="en-US" dirty="0" smtClean="0"/>
              <a:t>Companies spend </a:t>
            </a:r>
            <a:r>
              <a:rPr lang="en-US" dirty="0"/>
              <a:t>too much time, effort and money on big data preparation and loading, and not nearly enough on applying analytics to find difference-making insights. </a:t>
            </a:r>
            <a:endParaRPr lang="en-US" dirty="0" smtClean="0"/>
          </a:p>
          <a:p>
            <a:pPr lvl="1"/>
            <a:r>
              <a:rPr lang="en-US" dirty="0" smtClean="0"/>
              <a:t>To </a:t>
            </a:r>
            <a:r>
              <a:rPr lang="en-US" dirty="0"/>
              <a:t>get there, companies need to find tools to make the process of data preparation more efficient. This will greatly increase the organization’s “analytical agility.” </a:t>
            </a:r>
            <a:r>
              <a:rPr lang="en-US" dirty="0" smtClean="0"/>
              <a:t>(Only </a:t>
            </a:r>
            <a:r>
              <a:rPr lang="en-US" dirty="0"/>
              <a:t>then can they move past traditional analytics techniques, like statistical and transactional analytics that is commonly used for customer segmentation</a:t>
            </a:r>
            <a:r>
              <a:rPr lang="en-US" dirty="0" smtClean="0"/>
              <a:t>.)</a:t>
            </a:r>
            <a:endParaRPr lang="en-US" dirty="0"/>
          </a:p>
          <a:p>
            <a:endParaRPr lang="en-US" dirty="0"/>
          </a:p>
        </p:txBody>
      </p:sp>
    </p:spTree>
    <p:extLst>
      <p:ext uri="{BB962C8B-B14F-4D97-AF65-F5344CB8AC3E}">
        <p14:creationId xmlns:p14="http://schemas.microsoft.com/office/powerpoint/2010/main" val="1552886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Many forms of Big Data Analytics</a:t>
            </a:r>
            <a:endParaRPr lang="en-US" b="1" dirty="0"/>
          </a:p>
        </p:txBody>
      </p:sp>
      <p:sp>
        <p:nvSpPr>
          <p:cNvPr id="3" name="Content Placeholder 2"/>
          <p:cNvSpPr>
            <a:spLocks noGrp="1"/>
          </p:cNvSpPr>
          <p:nvPr>
            <p:ph idx="1"/>
          </p:nvPr>
        </p:nvSpPr>
        <p:spPr>
          <a:xfrm>
            <a:off x="938758" y="2286002"/>
            <a:ext cx="7633742" cy="4498519"/>
          </a:xfrm>
        </p:spPr>
        <p:txBody>
          <a:bodyPr>
            <a:normAutofit fontScale="85000" lnSpcReduction="20000"/>
          </a:bodyPr>
          <a:lstStyle/>
          <a:p>
            <a:r>
              <a:rPr lang="en-US" dirty="0" smtClean="0"/>
              <a:t>Is </a:t>
            </a:r>
            <a:r>
              <a:rPr lang="en-US" dirty="0"/>
              <a:t>critical to note that big data analytics isn’t one approach or tool. Big data visualizations are needed in some situations, while connected analytics are the right answer in others. In fact, there is risk for organizations that are too application-centric in their thinking. In fact, different types of big data analytics are best used in different contexts. Like so much else in big data, it comes down to business problems and objectives. Are users seeking:</a:t>
            </a:r>
          </a:p>
          <a:p>
            <a:r>
              <a:rPr lang="en-US" dirty="0"/>
              <a:t>Temporal patterns or geographical views of market data?</a:t>
            </a:r>
          </a:p>
          <a:p>
            <a:r>
              <a:rPr lang="en-US" dirty="0"/>
              <a:t>Procedural insights from machine logs or sensor data?</a:t>
            </a:r>
          </a:p>
          <a:p>
            <a:r>
              <a:rPr lang="en-US" dirty="0"/>
              <a:t>Correlations of behavioral patterns for a single product, multiple products or a yet-to-be-launched product?</a:t>
            </a:r>
          </a:p>
          <a:p>
            <a:r>
              <a:rPr lang="en-US" dirty="0"/>
              <a:t>Big data analytics is often about predictive capabilities – to find a needle before it gets lost in the haystack, if you will. Yes, big data analytics drives the familiar recommendation engines on popular ecommerce sites. But it’s also about operational actions guided by market sensitivity. Gaining deeper understanding of the structure and nature of relationships between people and processes and defining patterns that lead to user-defined outcomes.</a:t>
            </a:r>
          </a:p>
          <a:p>
            <a:endParaRPr lang="en-US" dirty="0"/>
          </a:p>
        </p:txBody>
      </p:sp>
    </p:spTree>
    <p:extLst>
      <p:ext uri="{BB962C8B-B14F-4D97-AF65-F5344CB8AC3E}">
        <p14:creationId xmlns:p14="http://schemas.microsoft.com/office/powerpoint/2010/main" val="104540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Predictive Analytics</a:t>
            </a:r>
            <a:endParaRPr lang="en-US" b="1" dirty="0"/>
          </a:p>
        </p:txBody>
      </p:sp>
      <p:sp>
        <p:nvSpPr>
          <p:cNvPr id="3" name="Content Placeholder 2"/>
          <p:cNvSpPr>
            <a:spLocks noGrp="1"/>
          </p:cNvSpPr>
          <p:nvPr>
            <p:ph idx="1"/>
          </p:nvPr>
        </p:nvSpPr>
        <p:spPr>
          <a:xfrm>
            <a:off x="938758" y="2286002"/>
            <a:ext cx="7633742" cy="4498519"/>
          </a:xfrm>
        </p:spPr>
        <p:txBody>
          <a:bodyPr>
            <a:normAutofit/>
          </a:bodyPr>
          <a:lstStyle/>
          <a:p>
            <a:r>
              <a:rPr lang="en-US" b="1" dirty="0"/>
              <a:t>Predictive Analytics Produces Big ROI</a:t>
            </a:r>
          </a:p>
          <a:p>
            <a:r>
              <a:rPr lang="en-US" dirty="0"/>
              <a:t>Yahoo! Japan applies big data analytics tools for deep insights into customer behaviors and to tailor services and target ads – leading to $100 million ROI.</a:t>
            </a:r>
          </a:p>
          <a:p>
            <a:endParaRPr lang="en-US" dirty="0"/>
          </a:p>
        </p:txBody>
      </p:sp>
    </p:spTree>
    <p:extLst>
      <p:ext uri="{BB962C8B-B14F-4D97-AF65-F5344CB8AC3E}">
        <p14:creationId xmlns:p14="http://schemas.microsoft.com/office/powerpoint/2010/main" val="4090182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271</TotalTime>
  <Words>422</Words>
  <Application>Microsoft Office PowerPoint</Application>
  <PresentationFormat>On-screen Show (4:3)</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Impact</vt:lpstr>
      <vt:lpstr>Badge</vt:lpstr>
      <vt:lpstr>What is Big Data Analytics?</vt:lpstr>
      <vt:lpstr>What is Big Data Analytics?</vt:lpstr>
      <vt:lpstr>Many forms of Big Data Analytics</vt:lpstr>
      <vt:lpstr>Predictive Analytics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analytics tools</dc:title>
  <dc:creator>Celeste Ng</dc:creator>
  <cp:lastModifiedBy>Celeste</cp:lastModifiedBy>
  <cp:revision>22</cp:revision>
  <dcterms:created xsi:type="dcterms:W3CDTF">2017-12-13T01:57:38Z</dcterms:created>
  <dcterms:modified xsi:type="dcterms:W3CDTF">2017-12-18T08:46:01Z</dcterms:modified>
</cp:coreProperties>
</file>