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6DCB24-7838-440E-8CB1-86DB8C76C0B2}" type="datetimeFigureOut">
              <a:rPr lang="zh-TW" altLang="en-US" smtClean="0"/>
              <a:pPr/>
              <a:t>2015/9/6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48AA35-5C3F-48B3-AC77-50F98987A3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8458200" cy="1222375"/>
          </a:xfrm>
        </p:spPr>
        <p:txBody>
          <a:bodyPr>
            <a:noAutofit/>
          </a:bodyPr>
          <a:lstStyle/>
          <a:p>
            <a:r>
              <a:rPr lang="en-US" altLang="zh-TW" sz="8000" dirty="0" smtClean="0"/>
              <a:t>Photoshop</a:t>
            </a:r>
            <a:r>
              <a:rPr lang="zh-TW" altLang="en-US" sz="8000" dirty="0" smtClean="0"/>
              <a:t>修圖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8458200" cy="914400"/>
          </a:xfrm>
        </p:spPr>
        <p:txBody>
          <a:bodyPr/>
          <a:lstStyle/>
          <a:p>
            <a:r>
              <a:rPr lang="en-US" altLang="zh-TW" dirty="0" smtClean="0"/>
              <a:t>By Kenny 1011627 </a:t>
            </a:r>
            <a:r>
              <a:rPr lang="zh-TW" altLang="en-US" dirty="0" smtClean="0"/>
              <a:t>廖翊凱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977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Step9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比對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liaoe\Desktop\校內實習\PS修圖\11792193_978696898818624_601092992964080050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2903064" cy="5132490"/>
          </a:xfrm>
          <a:prstGeom prst="rect">
            <a:avLst/>
          </a:prstGeom>
          <a:noFill/>
        </p:spPr>
      </p:pic>
      <p:pic>
        <p:nvPicPr>
          <p:cNvPr id="9219" name="Picture 3" descr="C:\Users\liaoe\Desktop\校內實習\PS修圖\11792193_978696898818624_6010929929640800502_o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95776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PHOTOSHOP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開啟圖片</a:t>
            </a:r>
            <a:endParaRPr lang="zh-TW" altLang="en-US" dirty="0"/>
          </a:p>
        </p:txBody>
      </p:sp>
      <p:pic>
        <p:nvPicPr>
          <p:cNvPr id="1026" name="Picture 2" descr="C:\Users\liaoe\Desktop\校內實習\PS修圖\1原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330631" cy="4464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9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基本</a:t>
            </a:r>
            <a:r>
              <a:rPr lang="zh-TW" altLang="en-US" dirty="0" smtClean="0"/>
              <a:t>修圖功能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調整</a:t>
            </a:r>
            <a:endParaRPr lang="zh-TW" altLang="en-US" dirty="0"/>
          </a:p>
        </p:txBody>
      </p:sp>
      <p:pic>
        <p:nvPicPr>
          <p:cNvPr id="2050" name="Picture 2" descr="C:\Users\liaoe\Desktop\校內實習\PS修圖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363942" cy="4457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818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基本修圖功能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濾鏡</a:t>
            </a:r>
            <a:endParaRPr lang="zh-TW" altLang="en-US" dirty="0" smtClean="0"/>
          </a:p>
        </p:txBody>
      </p:sp>
      <p:pic>
        <p:nvPicPr>
          <p:cNvPr id="3074" name="Picture 2" descr="C:\Users\liaoe\Desktop\校內實習\PS修圖\2 濾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32731" cy="43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調整對比度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凸顯顏色深淺</a:t>
            </a:r>
            <a:endParaRPr lang="zh-TW" altLang="en-US" dirty="0"/>
          </a:p>
        </p:txBody>
      </p:sp>
      <p:pic>
        <p:nvPicPr>
          <p:cNvPr id="4098" name="Picture 2" descr="C:\Users\liaoe\Desktop\校內實習\PS修圖\3對比 深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8105461" cy="431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調整偏移量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圖片變灰灰濛濛的</a:t>
            </a:r>
            <a:endParaRPr lang="zh-TW" altLang="en-US" dirty="0"/>
          </a:p>
        </p:txBody>
      </p:sp>
      <p:pic>
        <p:nvPicPr>
          <p:cNvPr id="5122" name="Picture 2" descr="C:\Users\liaoe\Desktop\校內實習\PS修圖\4偏移量 灰灰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280182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修改飽合度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桌子變亮</a:t>
            </a:r>
            <a:endParaRPr lang="zh-TW" altLang="en-US" dirty="0"/>
          </a:p>
        </p:txBody>
      </p:sp>
      <p:pic>
        <p:nvPicPr>
          <p:cNvPr id="6146" name="Picture 2" descr="C:\Users\liaoe\Desktop\校內實習\PS修圖\5 飽和度 桌子變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8172400" cy="4343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開新圖層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使用畫筆消去皺摺</a:t>
            </a:r>
            <a:endParaRPr lang="zh-TW" altLang="en-US" dirty="0"/>
          </a:p>
        </p:txBody>
      </p:sp>
      <p:pic>
        <p:nvPicPr>
          <p:cNvPr id="7170" name="Picture 2" descr="C:\Users\liaoe\Desktop\校內實習\PS修圖\7 使用筆刷 除去皺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240167" cy="4379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Step8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比對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C:\Users\liaoe\Desktop\校內實習\PS修圖\11707858_984493138239000_32031351582108546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14689" cy="2718293"/>
          </a:xfrm>
          <a:prstGeom prst="rect">
            <a:avLst/>
          </a:prstGeom>
          <a:noFill/>
        </p:spPr>
      </p:pic>
      <p:pic>
        <p:nvPicPr>
          <p:cNvPr id="8195" name="Picture 3" descr="C:\Users\liaoe\Desktop\校內實習\PS修圖\修完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5138447" cy="2901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74</Words>
  <Application>Microsoft Office PowerPoint</Application>
  <PresentationFormat>如螢幕大小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旅程</vt:lpstr>
      <vt:lpstr>Photoshop修圖</vt:lpstr>
      <vt:lpstr>step1</vt:lpstr>
      <vt:lpstr>step2</vt:lpstr>
      <vt:lpstr>step3</vt:lpstr>
      <vt:lpstr>step4</vt:lpstr>
      <vt:lpstr>step5</vt:lpstr>
      <vt:lpstr>step6</vt:lpstr>
      <vt:lpstr>step7</vt:lpstr>
      <vt:lpstr>Step8 – 比對</vt:lpstr>
      <vt:lpstr>Step9 – 比對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LIB</dc:creator>
  <cp:lastModifiedBy>yikai</cp:lastModifiedBy>
  <cp:revision>4</cp:revision>
  <dcterms:created xsi:type="dcterms:W3CDTF">2015-09-04T10:12:21Z</dcterms:created>
  <dcterms:modified xsi:type="dcterms:W3CDTF">2015-09-06T07:35:01Z</dcterms:modified>
</cp:coreProperties>
</file>