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57" r:id="rId4"/>
    <p:sldId id="258" r:id="rId5"/>
    <p:sldId id="266" r:id="rId6"/>
    <p:sldId id="264" r:id="rId7"/>
    <p:sldId id="265" r:id="rId8"/>
    <p:sldId id="260" r:id="rId9"/>
    <p:sldId id="267" r:id="rId10"/>
    <p:sldId id="261" r:id="rId11"/>
    <p:sldId id="268" r:id="rId12"/>
    <p:sldId id="262" r:id="rId13"/>
    <p:sldId id="274" r:id="rId14"/>
    <p:sldId id="295" r:id="rId15"/>
    <p:sldId id="296" r:id="rId16"/>
    <p:sldId id="297" r:id="rId17"/>
    <p:sldId id="298" r:id="rId18"/>
    <p:sldId id="299" r:id="rId19"/>
    <p:sldId id="300" r:id="rId20"/>
    <p:sldId id="292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79" r:id="rId32"/>
    <p:sldId id="280" r:id="rId3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1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11E2-7892-4EA4-A20F-C91298A70304}" type="datetimeFigureOut">
              <a:rPr lang="zh-TW" altLang="en-US" smtClean="0"/>
              <a:pPr/>
              <a:t>2015/10/3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23BC-F531-4E6D-AD1E-C9DBE276248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11E2-7892-4EA4-A20F-C91298A70304}" type="datetimeFigureOut">
              <a:rPr lang="zh-TW" altLang="en-US" smtClean="0"/>
              <a:pPr/>
              <a:t>2015/10/3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23BC-F531-4E6D-AD1E-C9DBE276248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11E2-7892-4EA4-A20F-C91298A70304}" type="datetimeFigureOut">
              <a:rPr lang="zh-TW" altLang="en-US" smtClean="0"/>
              <a:pPr/>
              <a:t>2015/10/3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23BC-F531-4E6D-AD1E-C9DBE276248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11E2-7892-4EA4-A20F-C91298A70304}" type="datetimeFigureOut">
              <a:rPr lang="zh-TW" altLang="en-US" smtClean="0"/>
              <a:pPr/>
              <a:t>2015/10/3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23BC-F531-4E6D-AD1E-C9DBE276248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11E2-7892-4EA4-A20F-C91298A70304}" type="datetimeFigureOut">
              <a:rPr lang="zh-TW" altLang="en-US" smtClean="0"/>
              <a:pPr/>
              <a:t>2015/10/3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23BC-F531-4E6D-AD1E-C9DBE276248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11E2-7892-4EA4-A20F-C91298A70304}" type="datetimeFigureOut">
              <a:rPr lang="zh-TW" altLang="en-US" smtClean="0"/>
              <a:pPr/>
              <a:t>2015/10/3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23BC-F531-4E6D-AD1E-C9DBE276248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11E2-7892-4EA4-A20F-C91298A70304}" type="datetimeFigureOut">
              <a:rPr lang="zh-TW" altLang="en-US" smtClean="0"/>
              <a:pPr/>
              <a:t>2015/10/3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23BC-F531-4E6D-AD1E-C9DBE276248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11E2-7892-4EA4-A20F-C91298A70304}" type="datetimeFigureOut">
              <a:rPr lang="zh-TW" altLang="en-US" smtClean="0"/>
              <a:pPr/>
              <a:t>2015/10/3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23BC-F531-4E6D-AD1E-C9DBE276248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11E2-7892-4EA4-A20F-C91298A70304}" type="datetimeFigureOut">
              <a:rPr lang="zh-TW" altLang="en-US" smtClean="0"/>
              <a:pPr/>
              <a:t>2015/10/3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23BC-F531-4E6D-AD1E-C9DBE276248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11E2-7892-4EA4-A20F-C91298A70304}" type="datetimeFigureOut">
              <a:rPr lang="zh-TW" altLang="en-US" smtClean="0"/>
              <a:pPr/>
              <a:t>2015/10/3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23BC-F531-4E6D-AD1E-C9DBE276248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11E2-7892-4EA4-A20F-C91298A70304}" type="datetimeFigureOut">
              <a:rPr lang="zh-TW" altLang="en-US" smtClean="0"/>
              <a:pPr/>
              <a:t>2015/10/3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23BC-F531-4E6D-AD1E-C9DBE276248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D11E2-7892-4EA4-A20F-C91298A70304}" type="datetimeFigureOut">
              <a:rPr lang="zh-TW" altLang="en-US" smtClean="0"/>
              <a:pPr/>
              <a:t>2015/10/3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A23BC-F531-4E6D-AD1E-C9DBE276248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iktochart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iktochart.com/pricing/education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piktochart.com/pricing/education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piktochart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piktochart.com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magic.piktochart.com/users/sign_up" TargetMode="External"/><Relationship Id="rId4" Type="http://schemas.openxmlformats.org/officeDocument/2006/relationships/hyperlink" Target="https://magic.piktochart.com/users/sign_in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magic.piktochart.com/users/sign_in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magic.piktochart.com/template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magic.piktochart.com/templates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magic.piktochart.com/templates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magic.piktochart.com/template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iktochart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magic.piktochart.com/templates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magic.piktochart.com/editor/575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magic.piktochart.com/editor/575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magic.piktochart.com/editor/575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magic.piktochart.com/editor/575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magic.piktochart.com/editor/575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magic.piktochart.com/editor/575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magic.piktochart.com/editor/575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magic.piktochart.com/editor/575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magic.piktochart.com/editor/575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m4.hhlink.com/link/www.piktochart.com/%E5%8F%AF%E8%A7%86%E5%8C%96%E7%94%B5%E5%AD%90%E4%B9%A6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magic.piktochart.com/editor/575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blog.infographics.tw/2015/04/making-infographics-with-piktochart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blog.infographics.tw/2015/04/making-infographics-with-piktochart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infographics.tw/2015/04/making-infographics-with-piktochart/" TargetMode="External"/><Relationship Id="rId2" Type="http://schemas.openxmlformats.org/officeDocument/2006/relationships/hyperlink" Target="http://piktochart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magic.piktochart.com/pricin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agic.piktochart.com/prici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agic.piktochart.com/pricin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iktochart.com/pricing/nonprofit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iktochart.com/pricing/nonprofit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6000" dirty="0" err="1" smtClean="0"/>
              <a:t>Piktochart</a:t>
            </a:r>
            <a:endParaRPr lang="zh-TW" altLang="en-US" sz="60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03648" y="3789040"/>
            <a:ext cx="6400800" cy="1752600"/>
          </a:xfrm>
        </p:spPr>
        <p:txBody>
          <a:bodyPr>
            <a:normAutofit/>
          </a:bodyPr>
          <a:lstStyle/>
          <a:p>
            <a:r>
              <a:rPr lang="en-US" altLang="zh-TW" sz="4400" dirty="0" smtClean="0">
                <a:solidFill>
                  <a:srgbClr val="0070C0"/>
                </a:solidFill>
              </a:rPr>
              <a:t>BY Joanne</a:t>
            </a:r>
            <a:endParaRPr lang="zh-TW" altLang="en-US" sz="4400" dirty="0">
              <a:solidFill>
                <a:srgbClr val="0070C0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79512" y="6237312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Source: </a:t>
            </a:r>
            <a:r>
              <a:rPr lang="en-US" altLang="zh-TW" dirty="0" smtClean="0">
                <a:hlinkClick r:id="rId3"/>
              </a:rPr>
              <a:t>http://piktochart.com/</a:t>
            </a:r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進階版</a:t>
            </a:r>
            <a:r>
              <a:rPr lang="en-US" altLang="zh-TW" dirty="0" smtClean="0">
                <a:latin typeface="Adobe 繁黑體 Std B" pitchFamily="34" charset="-120"/>
                <a:ea typeface="Adobe 繁黑體 Std B" pitchFamily="34" charset="-120"/>
              </a:rPr>
              <a:t>(5)</a:t>
            </a:r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教育工作者 </a:t>
            </a:r>
            <a:r>
              <a:rPr lang="en-US" altLang="zh-TW" dirty="0" smtClean="0">
                <a:latin typeface="Adobe 繁黑體 Std B" pitchFamily="34" charset="-120"/>
                <a:ea typeface="Adobe 繁黑體 Std B" pitchFamily="34" charset="-120"/>
              </a:rPr>
              <a:t>#1</a:t>
            </a:r>
            <a:endParaRPr lang="zh-TW" altLang="en-US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5" name="內容版面配置區 4" descr="FeeEducatio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700808"/>
            <a:ext cx="6155278" cy="3844311"/>
          </a:xfrm>
        </p:spPr>
      </p:pic>
      <p:sp>
        <p:nvSpPr>
          <p:cNvPr id="4" name="文字方塊 3"/>
          <p:cNvSpPr txBox="1"/>
          <p:nvPr/>
        </p:nvSpPr>
        <p:spPr>
          <a:xfrm>
            <a:off x="179512" y="6237312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Source:</a:t>
            </a:r>
            <a:r>
              <a:rPr lang="zh-TW" altLang="en-US" dirty="0" smtClean="0"/>
              <a:t> </a:t>
            </a:r>
            <a:r>
              <a:rPr lang="en-US" altLang="zh-TW" dirty="0" smtClean="0">
                <a:hlinkClick r:id="rId3"/>
              </a:rPr>
              <a:t>http://piktochart.com/pricing/education/</a:t>
            </a:r>
            <a:r>
              <a:rPr lang="zh-TW" altLang="en-US" dirty="0" smtClean="0"/>
              <a:t> </a:t>
            </a:r>
            <a:endParaRPr lang="en-US" altLang="zh-TW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進階版</a:t>
            </a:r>
            <a:r>
              <a:rPr lang="en-US" altLang="zh-TW" dirty="0" smtClean="0">
                <a:latin typeface="Adobe 繁黑體 Std B" pitchFamily="34" charset="-120"/>
                <a:ea typeface="Adobe 繁黑體 Std B" pitchFamily="34" charset="-120"/>
              </a:rPr>
              <a:t>(6)</a:t>
            </a:r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教育工作者 </a:t>
            </a:r>
            <a:r>
              <a:rPr lang="en-US" altLang="zh-TW" dirty="0" smtClean="0">
                <a:latin typeface="Adobe 繁黑體 Std B" pitchFamily="34" charset="-120"/>
                <a:ea typeface="Adobe 繁黑體 Std B" pitchFamily="34" charset="-120"/>
              </a:rPr>
              <a:t>#2</a:t>
            </a:r>
            <a:endParaRPr lang="zh-TW" altLang="en-US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5" name="內容版面配置區 4" descr="EducationVsPRO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54956"/>
            <a:ext cx="8496944" cy="4816450"/>
          </a:xfrm>
        </p:spPr>
      </p:pic>
      <p:sp>
        <p:nvSpPr>
          <p:cNvPr id="4" name="文字方塊 3"/>
          <p:cNvSpPr txBox="1"/>
          <p:nvPr/>
        </p:nvSpPr>
        <p:spPr>
          <a:xfrm>
            <a:off x="179512" y="6237312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Source:</a:t>
            </a:r>
            <a:r>
              <a:rPr lang="zh-TW" altLang="en-US" dirty="0" smtClean="0"/>
              <a:t> </a:t>
            </a:r>
            <a:r>
              <a:rPr lang="en-US" altLang="zh-TW" dirty="0" smtClean="0">
                <a:hlinkClick r:id="rId3"/>
              </a:rPr>
              <a:t>http://piktochart.com/pricing/education/</a:t>
            </a:r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登入步驟</a:t>
            </a:r>
            <a:r>
              <a:rPr lang="en-US" altLang="zh-TW" dirty="0" smtClean="0">
                <a:latin typeface="Adobe 繁黑體 Std B" pitchFamily="34" charset="-120"/>
                <a:ea typeface="Adobe 繁黑體 Std B" pitchFamily="34" charset="-120"/>
              </a:rPr>
              <a:t>(1)</a:t>
            </a:r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首頁</a:t>
            </a:r>
            <a:endParaRPr lang="zh-TW" altLang="en-US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5" name="內容版面配置區 4" descr="PiktochartIndex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9144000" cy="5056414"/>
          </a:xfrm>
        </p:spPr>
      </p:pic>
      <p:sp>
        <p:nvSpPr>
          <p:cNvPr id="4" name="文字方塊 3"/>
          <p:cNvSpPr txBox="1"/>
          <p:nvPr/>
        </p:nvSpPr>
        <p:spPr>
          <a:xfrm>
            <a:off x="179512" y="6237312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Source:</a:t>
            </a:r>
            <a:r>
              <a:rPr lang="zh-TW" altLang="en-US" dirty="0" smtClean="0"/>
              <a:t> </a:t>
            </a:r>
            <a:r>
              <a:rPr lang="en-US" altLang="zh-TW" dirty="0" smtClean="0">
                <a:hlinkClick r:id="rId3"/>
              </a:rPr>
              <a:t>http://piktochart.com/</a:t>
            </a:r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登入步驟</a:t>
            </a:r>
            <a:r>
              <a:rPr lang="en-US" altLang="zh-TW" dirty="0" smtClean="0">
                <a:latin typeface="Adobe 繁黑體 Std B" pitchFamily="34" charset="-120"/>
                <a:ea typeface="Adobe 繁黑體 Std B" pitchFamily="34" charset="-120"/>
              </a:rPr>
              <a:t>(2)</a:t>
            </a:r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預備登入</a:t>
            </a:r>
            <a:endParaRPr lang="zh-TW" altLang="en-US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79512" y="6488668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Source:</a:t>
            </a:r>
            <a:r>
              <a:rPr lang="zh-TW" altLang="en-US" dirty="0" smtClean="0"/>
              <a:t> </a:t>
            </a:r>
            <a:r>
              <a:rPr lang="en-US" altLang="zh-TW" dirty="0" smtClean="0">
                <a:hlinkClick r:id="rId2"/>
              </a:rPr>
              <a:t>http://piktochart.com/</a:t>
            </a:r>
            <a:endParaRPr lang="en-US" altLang="zh-TW" dirty="0" smtClean="0"/>
          </a:p>
        </p:txBody>
      </p:sp>
      <p:pic>
        <p:nvPicPr>
          <p:cNvPr id="9" name="內容版面配置區 8" descr="PiktochartIndexLogin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3929" r="16568"/>
          <a:stretch>
            <a:fillRect/>
          </a:stretch>
        </p:blipFill>
        <p:spPr>
          <a:xfrm>
            <a:off x="1115616" y="1027293"/>
            <a:ext cx="6912768" cy="54999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登入步驟</a:t>
            </a:r>
            <a:r>
              <a:rPr lang="en-US" altLang="zh-TW" dirty="0" smtClean="0">
                <a:latin typeface="Adobe 繁黑體 Std B" pitchFamily="34" charset="-120"/>
                <a:ea typeface="Adobe 繁黑體 Std B" pitchFamily="34" charset="-120"/>
              </a:rPr>
              <a:t>(3)</a:t>
            </a:r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註冊帳號</a:t>
            </a:r>
            <a:endParaRPr lang="zh-TW" altLang="en-US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611560" y="1196752"/>
            <a:ext cx="3744416" cy="639762"/>
          </a:xfrm>
        </p:spPr>
        <p:txBody>
          <a:bodyPr>
            <a:normAutofit fontScale="92500"/>
          </a:bodyPr>
          <a:lstStyle/>
          <a:p>
            <a:r>
              <a:rPr lang="en-US" altLang="zh-TW" sz="3200" dirty="0" smtClean="0"/>
              <a:t>Step1: </a:t>
            </a:r>
            <a:r>
              <a:rPr lang="zh-TW" altLang="en-US" sz="3200" dirty="0" smtClean="0"/>
              <a:t>點選創新帳號</a:t>
            </a:r>
            <a:endParaRPr lang="zh-TW" altLang="en-US" sz="3200" dirty="0"/>
          </a:p>
        </p:txBody>
      </p:sp>
      <p:pic>
        <p:nvPicPr>
          <p:cNvPr id="10" name="內容版面配置區 9" descr="PiktochartNoAccount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1561" y="1832354"/>
            <a:ext cx="3545252" cy="4404957"/>
          </a:xfrm>
        </p:spPr>
      </p:pic>
      <p:sp>
        <p:nvSpPr>
          <p:cNvPr id="7" name="文字版面配置區 6"/>
          <p:cNvSpPr>
            <a:spLocks noGrp="1"/>
          </p:cNvSpPr>
          <p:nvPr>
            <p:ph type="body" sz="quarter" idx="3"/>
          </p:nvPr>
        </p:nvSpPr>
        <p:spPr>
          <a:xfrm>
            <a:off x="4355976" y="1196752"/>
            <a:ext cx="4041775" cy="639762"/>
          </a:xfrm>
        </p:spPr>
        <p:txBody>
          <a:bodyPr>
            <a:normAutofit/>
          </a:bodyPr>
          <a:lstStyle/>
          <a:p>
            <a:r>
              <a:rPr lang="en-US" altLang="zh-TW" sz="3200" dirty="0" smtClean="0"/>
              <a:t>Step2:</a:t>
            </a:r>
            <a:r>
              <a:rPr lang="zh-TW" altLang="en-US" sz="3200" dirty="0" smtClean="0"/>
              <a:t> 填寫資料</a:t>
            </a:r>
            <a:endParaRPr lang="zh-TW" altLang="en-US" sz="3200" dirty="0"/>
          </a:p>
        </p:txBody>
      </p:sp>
      <p:pic>
        <p:nvPicPr>
          <p:cNvPr id="9" name="內容版面配置區 8" descr="PiktochartCreateAccount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355976" y="1844824"/>
            <a:ext cx="4524279" cy="3386166"/>
          </a:xfrm>
        </p:spPr>
      </p:pic>
      <p:sp>
        <p:nvSpPr>
          <p:cNvPr id="4" name="文字方塊 3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Source: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pPr marL="342900" indent="-342900">
              <a:buAutoNum type="arabicParenBoth"/>
            </a:pPr>
            <a:r>
              <a:rPr lang="en-US" altLang="zh-TW" dirty="0" smtClean="0">
                <a:hlinkClick r:id="rId4"/>
              </a:rPr>
              <a:t>https://magic.piktochart.com/users/sign_in</a:t>
            </a:r>
            <a:r>
              <a:rPr lang="zh-TW" altLang="en-US" dirty="0" smtClean="0"/>
              <a:t> </a:t>
            </a:r>
            <a:r>
              <a:rPr lang="en-US" altLang="zh-TW" dirty="0" smtClean="0"/>
              <a:t>(2)</a:t>
            </a:r>
            <a:r>
              <a:rPr lang="zh-TW" altLang="en-US" dirty="0" smtClean="0"/>
              <a:t> </a:t>
            </a:r>
            <a:r>
              <a:rPr lang="en-US" altLang="zh-TW" dirty="0" smtClean="0">
                <a:hlinkClick r:id="rId5"/>
              </a:rPr>
              <a:t>https://magic.piktochart.com/users/sign_up</a:t>
            </a:r>
            <a:endParaRPr lang="en-US" altLang="zh-TW" dirty="0" smtClean="0"/>
          </a:p>
        </p:txBody>
      </p:sp>
      <p:sp>
        <p:nvSpPr>
          <p:cNvPr id="8" name="矩形 7"/>
          <p:cNvSpPr/>
          <p:nvPr/>
        </p:nvSpPr>
        <p:spPr>
          <a:xfrm>
            <a:off x="4427984" y="2708920"/>
            <a:ext cx="1800200" cy="25202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 descr="PiktochartLogi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908720"/>
            <a:ext cx="4536504" cy="5665403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5042" y="-4864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登入步驟</a:t>
            </a:r>
            <a:r>
              <a:rPr lang="en-US" altLang="zh-TW" dirty="0" smtClean="0">
                <a:latin typeface="Adobe 繁黑體 Std B" pitchFamily="34" charset="-120"/>
                <a:ea typeface="Adobe 繁黑體 Std B" pitchFamily="34" charset="-120"/>
              </a:rPr>
              <a:t>(4)</a:t>
            </a:r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登入</a:t>
            </a:r>
            <a:endParaRPr lang="zh-TW" altLang="en-US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79512" y="6488668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Source:</a:t>
            </a:r>
            <a:r>
              <a:rPr lang="zh-TW" altLang="en-US" dirty="0" smtClean="0"/>
              <a:t> </a:t>
            </a:r>
            <a:r>
              <a:rPr lang="en-US" altLang="zh-TW" dirty="0" smtClean="0">
                <a:hlinkClick r:id="rId3"/>
              </a:rPr>
              <a:t>https://magic.piktochart.com/users/sign_in</a:t>
            </a:r>
            <a:endParaRPr lang="en-US" altLang="zh-TW" dirty="0" smtClean="0"/>
          </a:p>
        </p:txBody>
      </p:sp>
      <p:sp>
        <p:nvSpPr>
          <p:cNvPr id="5" name="矩形 4"/>
          <p:cNvSpPr/>
          <p:nvPr/>
        </p:nvSpPr>
        <p:spPr>
          <a:xfrm>
            <a:off x="2411760" y="2204864"/>
            <a:ext cx="4248472" cy="7200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2915816" y="3356992"/>
            <a:ext cx="3240360" cy="28803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2195736" y="1484784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FF0000"/>
                </a:solidFill>
              </a:rPr>
              <a:t>方法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1: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 可用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Google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或</a:t>
            </a:r>
            <a:r>
              <a:rPr lang="en-US" altLang="zh-TW" sz="2400" b="1" dirty="0" err="1" smtClean="0">
                <a:solidFill>
                  <a:srgbClr val="FF0000"/>
                </a:solidFill>
              </a:rPr>
              <a:t>Facebook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帳號登入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228184" y="4077072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FF0000"/>
                </a:solidFill>
              </a:rPr>
              <a:t>方法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2: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 輸入創建之帳號登入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登入步驟</a:t>
            </a:r>
            <a:r>
              <a:rPr lang="en-US" altLang="zh-TW" dirty="0" smtClean="0">
                <a:latin typeface="Adobe 繁黑體 Std B" pitchFamily="34" charset="-120"/>
                <a:ea typeface="Adobe 繁黑體 Std B" pitchFamily="34" charset="-120"/>
              </a:rPr>
              <a:t>(5)</a:t>
            </a:r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登入後介面</a:t>
            </a:r>
            <a:endParaRPr lang="zh-TW" altLang="en-US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79512" y="6237312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Source:</a:t>
            </a:r>
            <a:r>
              <a:rPr lang="zh-TW" altLang="en-US" dirty="0" smtClean="0"/>
              <a:t> </a:t>
            </a:r>
            <a:r>
              <a:rPr lang="en-US" altLang="zh-TW" dirty="0" smtClean="0">
                <a:hlinkClick r:id="rId2"/>
              </a:rPr>
              <a:t>https://magic.piktochart.com/templates#_=_</a:t>
            </a:r>
            <a:endParaRPr lang="en-US" altLang="zh-TW" dirty="0" smtClean="0"/>
          </a:p>
        </p:txBody>
      </p:sp>
      <p:pic>
        <p:nvPicPr>
          <p:cNvPr id="7" name="內容版面配置區 6" descr="PiktochartAfterLogin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0696" y="1196752"/>
            <a:ext cx="9003304" cy="4978613"/>
          </a:xfrm>
        </p:spPr>
      </p:pic>
      <p:sp>
        <p:nvSpPr>
          <p:cNvPr id="8" name="文字方塊 7"/>
          <p:cNvSpPr txBox="1"/>
          <p:nvPr/>
        </p:nvSpPr>
        <p:spPr>
          <a:xfrm>
            <a:off x="971600" y="1556792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用戶名</a:t>
            </a:r>
            <a:endParaRPr lang="zh-TW" altLang="en-US" sz="32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876256" y="2708920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模式</a:t>
            </a:r>
            <a:endParaRPr lang="zh-TW" altLang="en-US" sz="32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樣板</a:t>
            </a:r>
            <a:r>
              <a:rPr lang="en-US" altLang="zh-TW" dirty="0" smtClean="0">
                <a:latin typeface="Adobe 繁黑體 Std B" pitchFamily="34" charset="-120"/>
                <a:ea typeface="Adobe 繁黑體 Std B" pitchFamily="34" charset="-120"/>
              </a:rPr>
              <a:t>(1)</a:t>
            </a:r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免費樣板</a:t>
            </a:r>
            <a:endParaRPr lang="zh-TW" altLang="en-US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9" name="內容版面配置區 8" descr="PiktochartFreeTemplat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4563" r="13776" b="46870"/>
          <a:stretch>
            <a:fillRect/>
          </a:stretch>
        </p:blipFill>
        <p:spPr>
          <a:xfrm>
            <a:off x="0" y="1988840"/>
            <a:ext cx="9137267" cy="3528392"/>
          </a:xfrm>
        </p:spPr>
      </p:pic>
      <p:sp>
        <p:nvSpPr>
          <p:cNvPr id="4" name="文字方塊 3"/>
          <p:cNvSpPr txBox="1"/>
          <p:nvPr/>
        </p:nvSpPr>
        <p:spPr>
          <a:xfrm>
            <a:off x="179512" y="6237312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Source:</a:t>
            </a:r>
            <a:r>
              <a:rPr lang="zh-TW" altLang="en-US" dirty="0" smtClean="0"/>
              <a:t> </a:t>
            </a:r>
            <a:r>
              <a:rPr lang="en-US" altLang="zh-TW" dirty="0" smtClean="0">
                <a:hlinkClick r:id="rId3"/>
              </a:rPr>
              <a:t>https://magic.piktochart.com/templates#_=_</a:t>
            </a:r>
            <a:endParaRPr lang="en-US" altLang="zh-TW" dirty="0" smtClean="0"/>
          </a:p>
        </p:txBody>
      </p:sp>
      <p:sp>
        <p:nvSpPr>
          <p:cNvPr id="10" name="矩形 9"/>
          <p:cNvSpPr/>
          <p:nvPr/>
        </p:nvSpPr>
        <p:spPr>
          <a:xfrm>
            <a:off x="3923928" y="1916832"/>
            <a:ext cx="1152128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樣板</a:t>
            </a:r>
            <a:r>
              <a:rPr lang="en-US" altLang="zh-TW" dirty="0" smtClean="0">
                <a:latin typeface="Adobe 繁黑體 Std B" pitchFamily="34" charset="-120"/>
                <a:ea typeface="Adobe 繁黑體 Std B" pitchFamily="34" charset="-120"/>
              </a:rPr>
              <a:t>(2)</a:t>
            </a:r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付費樣板</a:t>
            </a:r>
            <a:endParaRPr lang="zh-TW" altLang="en-US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79512" y="6237312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Source:</a:t>
            </a:r>
            <a:r>
              <a:rPr lang="zh-TW" altLang="en-US" dirty="0" smtClean="0"/>
              <a:t> </a:t>
            </a:r>
            <a:r>
              <a:rPr lang="en-US" altLang="zh-TW" dirty="0" smtClean="0">
                <a:hlinkClick r:id="rId2"/>
              </a:rPr>
              <a:t>https://magic.piktochart.com/templates#_=_</a:t>
            </a:r>
            <a:endParaRPr lang="en-US" altLang="zh-TW" dirty="0" smtClean="0"/>
          </a:p>
        </p:txBody>
      </p:sp>
      <p:pic>
        <p:nvPicPr>
          <p:cNvPr id="6" name="內容版面配置區 5" descr="PiktochartFeeTemplate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3776" r="15350" b="48762"/>
          <a:stretch>
            <a:fillRect/>
          </a:stretch>
        </p:blipFill>
        <p:spPr>
          <a:xfrm>
            <a:off x="0" y="1844824"/>
            <a:ext cx="9157957" cy="3528392"/>
          </a:xfrm>
        </p:spPr>
      </p:pic>
      <p:sp>
        <p:nvSpPr>
          <p:cNvPr id="7" name="矩形 6"/>
          <p:cNvSpPr/>
          <p:nvPr/>
        </p:nvSpPr>
        <p:spPr>
          <a:xfrm>
            <a:off x="3851920" y="1772816"/>
            <a:ext cx="1512168" cy="4320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使用教學</a:t>
            </a:r>
            <a:r>
              <a:rPr lang="en-US" altLang="zh-TW" dirty="0" smtClean="0">
                <a:latin typeface="Adobe 繁黑體 Std B" pitchFamily="34" charset="-120"/>
                <a:ea typeface="Adobe 繁黑體 Std B" pitchFamily="34" charset="-120"/>
              </a:rPr>
              <a:t>(1)</a:t>
            </a:r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挑選模式</a:t>
            </a:r>
            <a:endParaRPr lang="zh-TW" altLang="en-US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79512" y="6237312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Source:</a:t>
            </a:r>
            <a:r>
              <a:rPr lang="zh-TW" altLang="en-US" dirty="0" smtClean="0"/>
              <a:t> </a:t>
            </a:r>
            <a:r>
              <a:rPr lang="en-US" altLang="zh-TW" dirty="0" smtClean="0">
                <a:hlinkClick r:id="rId2"/>
              </a:rPr>
              <a:t>https://magic.piktochart.com/templates#_=_</a:t>
            </a:r>
            <a:endParaRPr lang="en-US" altLang="zh-TW" dirty="0" smtClean="0"/>
          </a:p>
        </p:txBody>
      </p:sp>
      <p:pic>
        <p:nvPicPr>
          <p:cNvPr id="10" name="內容版面配置區 9" descr="SelectMode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988840"/>
            <a:ext cx="9144000" cy="32524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 descr="PiktochartIndex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525344"/>
          </a:xfrm>
        </p:spPr>
      </p:pic>
      <p:sp>
        <p:nvSpPr>
          <p:cNvPr id="4" name="文字方塊 3"/>
          <p:cNvSpPr txBox="1"/>
          <p:nvPr/>
        </p:nvSpPr>
        <p:spPr>
          <a:xfrm>
            <a:off x="179512" y="6488668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Source:</a:t>
            </a:r>
            <a:r>
              <a:rPr lang="zh-TW" altLang="en-US" dirty="0" smtClean="0"/>
              <a:t> </a:t>
            </a:r>
            <a:r>
              <a:rPr lang="en-US" altLang="zh-TW" dirty="0" smtClean="0">
                <a:hlinkClick r:id="rId3"/>
              </a:rPr>
              <a:t>http://piktochart.com/</a:t>
            </a:r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使用教學</a:t>
            </a:r>
            <a:r>
              <a:rPr lang="en-US" altLang="zh-TW" dirty="0" smtClean="0">
                <a:latin typeface="Adobe 繁黑體 Std B" pitchFamily="34" charset="-120"/>
                <a:ea typeface="Adobe 繁黑體 Std B" pitchFamily="34" charset="-120"/>
              </a:rPr>
              <a:t>(2)</a:t>
            </a:r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挑選樣板</a:t>
            </a:r>
            <a:endParaRPr lang="zh-TW" altLang="en-US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Step1: </a:t>
            </a:r>
            <a:r>
              <a:rPr lang="zh-TW" altLang="en-US" dirty="0" smtClean="0"/>
              <a:t>挑選喜歡的樣板</a:t>
            </a:r>
            <a:endParaRPr lang="zh-TW" altLang="en-US" dirty="0"/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zh-TW" dirty="0" smtClean="0"/>
              <a:t>Step2: </a:t>
            </a:r>
            <a:r>
              <a:rPr lang="zh-TW" altLang="en-US" dirty="0" smtClean="0"/>
              <a:t>按下</a:t>
            </a:r>
            <a:r>
              <a:rPr lang="en-US" altLang="zh-TW" dirty="0" smtClean="0"/>
              <a:t>CREATE</a:t>
            </a:r>
            <a:r>
              <a:rPr lang="zh-TW" altLang="en-US" dirty="0" smtClean="0"/>
              <a:t>創建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79512" y="6237312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Source: </a:t>
            </a:r>
            <a:r>
              <a:rPr lang="en-US" altLang="zh-TW" dirty="0" smtClean="0">
                <a:hlinkClick r:id="rId2"/>
              </a:rPr>
              <a:t>https://magic.piktochart.com/templates#_=_</a:t>
            </a:r>
            <a:endParaRPr lang="en-US" altLang="zh-TW" dirty="0" smtClean="0"/>
          </a:p>
        </p:txBody>
      </p:sp>
      <p:pic>
        <p:nvPicPr>
          <p:cNvPr id="15" name="內容版面配置區 10" descr="SelectTemplate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r="58047"/>
          <a:stretch>
            <a:fillRect/>
          </a:stretch>
        </p:blipFill>
        <p:spPr>
          <a:xfrm>
            <a:off x="539552" y="2204864"/>
            <a:ext cx="2997749" cy="3951288"/>
          </a:xfrm>
          <a:prstGeom prst="rect">
            <a:avLst/>
          </a:prstGeom>
        </p:spPr>
      </p:pic>
      <p:pic>
        <p:nvPicPr>
          <p:cNvPr id="16" name="內容版面配置區 11" descr="SelectTemplate2.pn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rcRect r="71429"/>
          <a:stretch>
            <a:fillRect/>
          </a:stretch>
        </p:blipFill>
        <p:spPr>
          <a:xfrm>
            <a:off x="4716016" y="2204864"/>
            <a:ext cx="2985319" cy="3951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使用教學</a:t>
            </a:r>
            <a:r>
              <a:rPr lang="en-US" altLang="zh-TW" dirty="0" smtClean="0">
                <a:latin typeface="Adobe 繁黑體 Std B" pitchFamily="34" charset="-120"/>
                <a:ea typeface="Adobe 繁黑體 Std B" pitchFamily="34" charset="-120"/>
              </a:rPr>
              <a:t>(3)</a:t>
            </a:r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添加圖案元素</a:t>
            </a:r>
            <a:endParaRPr lang="zh-TW" altLang="en-US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5" name="內容版面配置區 4" descr="ReportIcon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9633" y="1600200"/>
            <a:ext cx="8184734" cy="4525963"/>
          </a:xfrm>
        </p:spPr>
      </p:pic>
      <p:sp>
        <p:nvSpPr>
          <p:cNvPr id="4" name="文字方塊 3"/>
          <p:cNvSpPr txBox="1"/>
          <p:nvPr/>
        </p:nvSpPr>
        <p:spPr>
          <a:xfrm>
            <a:off x="179512" y="6237312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Source:</a:t>
            </a:r>
            <a:r>
              <a:rPr lang="zh-TW" altLang="en-US" dirty="0" smtClean="0"/>
              <a:t> </a:t>
            </a:r>
            <a:r>
              <a:rPr lang="en-US" altLang="zh-TW" dirty="0" smtClean="0">
                <a:hlinkClick r:id="rId3"/>
              </a:rPr>
              <a:t>https://magic.piktochart.com/editor/575</a:t>
            </a:r>
            <a:endParaRPr lang="en-US" altLang="zh-TW" dirty="0" smtClean="0"/>
          </a:p>
        </p:txBody>
      </p:sp>
      <p:sp>
        <p:nvSpPr>
          <p:cNvPr id="6" name="文字方塊 5"/>
          <p:cNvSpPr txBox="1"/>
          <p:nvPr/>
        </p:nvSpPr>
        <p:spPr>
          <a:xfrm>
            <a:off x="0" y="112474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在</a:t>
            </a:r>
            <a:r>
              <a:rPr lang="en-US" altLang="zh-TW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GRAPHIC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選擇</a:t>
            </a:r>
            <a:r>
              <a:rPr lang="en-US" altLang="zh-TW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ICONS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，再輸入你想搜尋的元素，就會出現相關圖案</a:t>
            </a:r>
            <a:endParaRPr lang="zh-TW" altLang="en-US" sz="24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使用教學</a:t>
            </a:r>
            <a:r>
              <a:rPr lang="en-US" altLang="zh-TW" dirty="0" smtClean="0">
                <a:latin typeface="Adobe 繁黑體 Std B" pitchFamily="34" charset="-120"/>
                <a:ea typeface="Adobe 繁黑體 Std B" pitchFamily="34" charset="-120"/>
              </a:rPr>
              <a:t>(4)</a:t>
            </a:r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編輯文字</a:t>
            </a:r>
            <a:endParaRPr lang="zh-TW" altLang="en-US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5" name="內容版面配置區 4" descr="ReportTex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9633" y="1600200"/>
            <a:ext cx="8184734" cy="4525963"/>
          </a:xfrm>
        </p:spPr>
      </p:pic>
      <p:sp>
        <p:nvSpPr>
          <p:cNvPr id="4" name="文字方塊 3"/>
          <p:cNvSpPr txBox="1"/>
          <p:nvPr/>
        </p:nvSpPr>
        <p:spPr>
          <a:xfrm>
            <a:off x="179512" y="6237312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Source:</a:t>
            </a:r>
            <a:r>
              <a:rPr lang="zh-TW" altLang="en-US" dirty="0" smtClean="0"/>
              <a:t> </a:t>
            </a:r>
            <a:r>
              <a:rPr lang="en-US" altLang="zh-TW" dirty="0" smtClean="0">
                <a:hlinkClick r:id="rId3"/>
              </a:rPr>
              <a:t>https://magic.piktochart.com/editor/575</a:t>
            </a:r>
            <a:endParaRPr lang="en-US" altLang="zh-TW" dirty="0" smtClean="0"/>
          </a:p>
        </p:txBody>
      </p:sp>
      <p:sp>
        <p:nvSpPr>
          <p:cNvPr id="6" name="文字方塊 5"/>
          <p:cNvSpPr txBox="1"/>
          <p:nvPr/>
        </p:nvSpPr>
        <p:spPr>
          <a:xfrm>
            <a:off x="395536" y="1124744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設定文字大小、顏色、字型</a:t>
            </a:r>
            <a:endParaRPr lang="zh-TW" altLang="en-US" sz="24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使用教學</a:t>
            </a:r>
            <a:r>
              <a:rPr lang="en-US" altLang="zh-TW" dirty="0" smtClean="0">
                <a:latin typeface="Adobe 繁黑體 Std B" pitchFamily="34" charset="-120"/>
                <a:ea typeface="Adobe 繁黑體 Std B" pitchFamily="34" charset="-120"/>
              </a:rPr>
              <a:t>(5)</a:t>
            </a:r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上傳圖片</a:t>
            </a:r>
            <a:endParaRPr lang="zh-TW" altLang="en-US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5" name="內容版面配置區 4" descr="ReportPasteImag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916832"/>
            <a:ext cx="8184734" cy="4525963"/>
          </a:xfrm>
        </p:spPr>
      </p:pic>
      <p:sp>
        <p:nvSpPr>
          <p:cNvPr id="4" name="文字方塊 3"/>
          <p:cNvSpPr txBox="1"/>
          <p:nvPr/>
        </p:nvSpPr>
        <p:spPr>
          <a:xfrm>
            <a:off x="179512" y="6488668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Source:</a:t>
            </a:r>
            <a:r>
              <a:rPr lang="zh-TW" altLang="en-US" dirty="0" smtClean="0"/>
              <a:t> </a:t>
            </a:r>
            <a:r>
              <a:rPr lang="en-US" altLang="zh-TW" dirty="0" smtClean="0">
                <a:hlinkClick r:id="rId3"/>
              </a:rPr>
              <a:t>https://magic.piktochart.com/editor/575</a:t>
            </a:r>
            <a:endParaRPr lang="en-US" altLang="zh-TW" dirty="0" smtClean="0"/>
          </a:p>
        </p:txBody>
      </p:sp>
      <p:sp>
        <p:nvSpPr>
          <p:cNvPr id="6" name="文字方塊 5"/>
          <p:cNvSpPr txBox="1"/>
          <p:nvPr/>
        </p:nvSpPr>
        <p:spPr>
          <a:xfrm>
            <a:off x="467544" y="980728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在</a:t>
            </a:r>
            <a:r>
              <a:rPr lang="en-US" altLang="zh-TW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UPLOADS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選擇</a:t>
            </a:r>
            <a:r>
              <a:rPr lang="en-US" altLang="zh-TW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SELECT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IMAGE(S)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FROM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COMPUTER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來上傳圖片，並拖曳圖片至地點</a:t>
            </a:r>
            <a:endParaRPr lang="en-US" altLang="zh-TW" sz="24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sz="24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使用教學</a:t>
            </a:r>
            <a:r>
              <a:rPr lang="en-US" altLang="zh-TW" dirty="0" smtClean="0">
                <a:latin typeface="Adobe 繁黑體 Std B" pitchFamily="34" charset="-120"/>
                <a:ea typeface="Adobe 繁黑體 Std B" pitchFamily="34" charset="-120"/>
              </a:rPr>
              <a:t>(6)</a:t>
            </a:r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添加線條</a:t>
            </a:r>
            <a:endParaRPr lang="zh-TW" altLang="en-US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5" name="內容版面配置區 4" descr="ReportAddLin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9633" y="1600200"/>
            <a:ext cx="8184734" cy="4525963"/>
          </a:xfrm>
        </p:spPr>
      </p:pic>
      <p:sp>
        <p:nvSpPr>
          <p:cNvPr id="4" name="文字方塊 3"/>
          <p:cNvSpPr txBox="1"/>
          <p:nvPr/>
        </p:nvSpPr>
        <p:spPr>
          <a:xfrm>
            <a:off x="179512" y="6237312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Source:</a:t>
            </a:r>
            <a:r>
              <a:rPr lang="zh-TW" altLang="en-US" dirty="0" smtClean="0"/>
              <a:t> </a:t>
            </a:r>
            <a:r>
              <a:rPr lang="en-US" altLang="zh-TW" dirty="0" smtClean="0">
                <a:hlinkClick r:id="rId3"/>
              </a:rPr>
              <a:t>https://magic.piktochart.com/editor/575</a:t>
            </a:r>
            <a:endParaRPr lang="en-US" altLang="zh-TW" dirty="0" smtClean="0"/>
          </a:p>
        </p:txBody>
      </p:sp>
      <p:sp>
        <p:nvSpPr>
          <p:cNvPr id="6" name="文字方塊 5"/>
          <p:cNvSpPr txBox="1"/>
          <p:nvPr/>
        </p:nvSpPr>
        <p:spPr>
          <a:xfrm>
            <a:off x="467544" y="1124744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在</a:t>
            </a:r>
            <a:r>
              <a:rPr lang="en-US" altLang="zh-TW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GRAPHICS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選擇</a:t>
            </a:r>
            <a:r>
              <a:rPr lang="en-US" altLang="zh-TW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LINE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，並調整粗細和樣式</a:t>
            </a:r>
            <a:endParaRPr lang="zh-TW" altLang="en-US" sz="24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使用教學</a:t>
            </a:r>
            <a:r>
              <a:rPr lang="en-US" altLang="zh-TW" dirty="0" smtClean="0">
                <a:latin typeface="Adobe 繁黑體 Std B" pitchFamily="34" charset="-120"/>
                <a:ea typeface="Adobe 繁黑體 Std B" pitchFamily="34" charset="-120"/>
              </a:rPr>
              <a:t>(7)</a:t>
            </a:r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管理區塊內容</a:t>
            </a:r>
            <a:endParaRPr lang="zh-TW" altLang="en-US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5" name="內容版面配置區 4" descr="ReportManageConten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9633" y="1600200"/>
            <a:ext cx="8184734" cy="4525963"/>
          </a:xfrm>
        </p:spPr>
      </p:pic>
      <p:sp>
        <p:nvSpPr>
          <p:cNvPr id="4" name="文字方塊 3"/>
          <p:cNvSpPr txBox="1"/>
          <p:nvPr/>
        </p:nvSpPr>
        <p:spPr>
          <a:xfrm>
            <a:off x="179512" y="6237312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Source:</a:t>
            </a:r>
            <a:r>
              <a:rPr lang="zh-TW" altLang="en-US" dirty="0" smtClean="0"/>
              <a:t> </a:t>
            </a:r>
            <a:r>
              <a:rPr lang="en-US" altLang="zh-TW" dirty="0" smtClean="0">
                <a:hlinkClick r:id="rId3"/>
              </a:rPr>
              <a:t>https://magic.piktochart.com/editor/575</a:t>
            </a:r>
            <a:endParaRPr lang="en-US" altLang="zh-TW" dirty="0" smtClean="0"/>
          </a:p>
        </p:txBody>
      </p:sp>
      <p:sp>
        <p:nvSpPr>
          <p:cNvPr id="6" name="文字方塊 5"/>
          <p:cNvSpPr txBox="1"/>
          <p:nvPr/>
        </p:nvSpPr>
        <p:spPr>
          <a:xfrm>
            <a:off x="467544" y="1124744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藉由複製、移動、刪除來管理區塊的內容</a:t>
            </a:r>
            <a:endParaRPr lang="zh-TW" altLang="en-US" sz="24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使用教學</a:t>
            </a:r>
            <a:r>
              <a:rPr lang="en-US" altLang="zh-TW" dirty="0" smtClean="0">
                <a:latin typeface="Adobe 繁黑體 Std B" pitchFamily="34" charset="-120"/>
                <a:ea typeface="Adobe 繁黑體 Std B" pitchFamily="34" charset="-120"/>
              </a:rPr>
              <a:t>(8)</a:t>
            </a:r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設置區塊背景</a:t>
            </a:r>
            <a:endParaRPr lang="zh-TW" altLang="en-US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5" name="內容版面配置區 4" descr="ReportBackgroun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844824"/>
            <a:ext cx="8184734" cy="4525963"/>
          </a:xfrm>
        </p:spPr>
      </p:pic>
      <p:sp>
        <p:nvSpPr>
          <p:cNvPr id="4" name="文字方塊 3"/>
          <p:cNvSpPr txBox="1"/>
          <p:nvPr/>
        </p:nvSpPr>
        <p:spPr>
          <a:xfrm>
            <a:off x="179512" y="6488668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Source:</a:t>
            </a:r>
            <a:r>
              <a:rPr lang="zh-TW" altLang="en-US" dirty="0" smtClean="0"/>
              <a:t> </a:t>
            </a:r>
            <a:r>
              <a:rPr lang="en-US" altLang="zh-TW" dirty="0" smtClean="0">
                <a:hlinkClick r:id="rId3"/>
              </a:rPr>
              <a:t>https://magic.piktochart.com/editor/575</a:t>
            </a:r>
            <a:endParaRPr lang="en-US" altLang="zh-TW" dirty="0" smtClean="0"/>
          </a:p>
        </p:txBody>
      </p:sp>
      <p:sp>
        <p:nvSpPr>
          <p:cNvPr id="6" name="文字方塊 5"/>
          <p:cNvSpPr txBox="1"/>
          <p:nvPr/>
        </p:nvSpPr>
        <p:spPr>
          <a:xfrm>
            <a:off x="467544" y="1052736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挑選區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塊，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並在</a:t>
            </a:r>
            <a:r>
              <a:rPr lang="en-US" altLang="zh-TW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MENU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點擊</a:t>
            </a:r>
            <a:r>
              <a:rPr lang="en-US" altLang="zh-TW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Background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來選擇需要的顏色和調整透明度</a:t>
            </a:r>
            <a:endParaRPr lang="zh-TW" altLang="en-US" sz="24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使用教學</a:t>
            </a:r>
            <a:r>
              <a:rPr lang="en-US" altLang="zh-TW" dirty="0" smtClean="0">
                <a:latin typeface="Adobe 繁黑體 Std B" pitchFamily="34" charset="-120"/>
                <a:ea typeface="Adobe 繁黑體 Std B" pitchFamily="34" charset="-120"/>
              </a:rPr>
              <a:t>(9)</a:t>
            </a:r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添加圖表、地圖、影片</a:t>
            </a:r>
            <a:endParaRPr lang="zh-TW" altLang="en-US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5" name="內容版面配置區 4" descr="ReportChart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18305"/>
          <a:stretch>
            <a:fillRect/>
          </a:stretch>
        </p:blipFill>
        <p:spPr>
          <a:xfrm>
            <a:off x="0" y="1772816"/>
            <a:ext cx="9144000" cy="4536504"/>
          </a:xfrm>
        </p:spPr>
      </p:pic>
      <p:sp>
        <p:nvSpPr>
          <p:cNvPr id="4" name="文字方塊 3"/>
          <p:cNvSpPr txBox="1"/>
          <p:nvPr/>
        </p:nvSpPr>
        <p:spPr>
          <a:xfrm>
            <a:off x="179512" y="6488668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Source:</a:t>
            </a:r>
            <a:r>
              <a:rPr lang="zh-TW" altLang="en-US" dirty="0" smtClean="0"/>
              <a:t> </a:t>
            </a:r>
            <a:r>
              <a:rPr lang="en-US" altLang="zh-TW" dirty="0" smtClean="0">
                <a:hlinkClick r:id="rId3"/>
              </a:rPr>
              <a:t>https://magic.piktochart.com/editor/575</a:t>
            </a:r>
            <a:endParaRPr lang="en-US" altLang="zh-TW" dirty="0" smtClean="0"/>
          </a:p>
        </p:txBody>
      </p:sp>
      <p:sp>
        <p:nvSpPr>
          <p:cNvPr id="6" name="矩形 5"/>
          <p:cNvSpPr/>
          <p:nvPr/>
        </p:nvSpPr>
        <p:spPr>
          <a:xfrm>
            <a:off x="1259632" y="2996952"/>
            <a:ext cx="1008112" cy="122413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611560" y="90872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在</a:t>
            </a:r>
            <a:r>
              <a:rPr lang="en-US" altLang="zh-TW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TOOLS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選取圖表、地圖和影片，有多種款式可選擇，並透過</a:t>
            </a:r>
            <a:r>
              <a:rPr lang="en-US" altLang="zh-TW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Setting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來客製化想要的樣子</a:t>
            </a:r>
            <a:endParaRPr lang="zh-TW" altLang="en-US" sz="24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使用教學</a:t>
            </a:r>
            <a:r>
              <a:rPr lang="en-US" altLang="zh-TW" dirty="0" smtClean="0">
                <a:latin typeface="Adobe 繁黑體 Std B" pitchFamily="34" charset="-120"/>
                <a:ea typeface="Adobe 繁黑體 Std B" pitchFamily="34" charset="-120"/>
              </a:rPr>
              <a:t>(10)</a:t>
            </a:r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儲存</a:t>
            </a:r>
            <a:endParaRPr lang="zh-TW" altLang="en-US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79512" y="6488668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Source:</a:t>
            </a:r>
            <a:r>
              <a:rPr lang="zh-TW" altLang="en-US" dirty="0" smtClean="0"/>
              <a:t> </a:t>
            </a:r>
            <a:r>
              <a:rPr lang="en-US" altLang="zh-TW" dirty="0" smtClean="0">
                <a:hlinkClick r:id="rId2"/>
              </a:rPr>
              <a:t>https://magic.piktochart.com/editor/575</a:t>
            </a:r>
            <a:endParaRPr lang="en-US" altLang="zh-TW" dirty="0" smtClean="0"/>
          </a:p>
        </p:txBody>
      </p:sp>
      <p:pic>
        <p:nvPicPr>
          <p:cNvPr id="10" name="內容版面配置區 9" descr="PiktochartSave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19672" y="1412776"/>
            <a:ext cx="6048672" cy="5159972"/>
          </a:xfrm>
        </p:spPr>
      </p:pic>
      <p:sp>
        <p:nvSpPr>
          <p:cNvPr id="5" name="文字方塊 4"/>
          <p:cNvSpPr txBox="1"/>
          <p:nvPr/>
        </p:nvSpPr>
        <p:spPr>
          <a:xfrm>
            <a:off x="1619672" y="908720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點擊</a:t>
            </a:r>
            <a:r>
              <a:rPr lang="en-US" altLang="zh-TW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SAVE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來儲存</a:t>
            </a:r>
            <a:endParaRPr lang="zh-TW" altLang="en-US" sz="24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使用教學</a:t>
            </a:r>
            <a:r>
              <a:rPr lang="en-US" altLang="zh-TW" dirty="0" smtClean="0">
                <a:latin typeface="Adobe 繁黑體 Std B" pitchFamily="34" charset="-120"/>
                <a:ea typeface="Adobe 繁黑體 Std B" pitchFamily="34" charset="-120"/>
              </a:rPr>
              <a:t>(11)</a:t>
            </a:r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下載</a:t>
            </a:r>
            <a:endParaRPr lang="zh-TW" altLang="en-US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79512" y="6488668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Source:</a:t>
            </a:r>
            <a:r>
              <a:rPr lang="zh-TW" altLang="en-US" dirty="0" smtClean="0"/>
              <a:t> </a:t>
            </a:r>
            <a:r>
              <a:rPr lang="en-US" altLang="zh-TW" dirty="0" smtClean="0">
                <a:hlinkClick r:id="rId2"/>
              </a:rPr>
              <a:t>https://magic.piktochart.com/editor/575</a:t>
            </a:r>
            <a:endParaRPr lang="en-US" altLang="zh-TW" dirty="0" smtClean="0"/>
          </a:p>
        </p:txBody>
      </p:sp>
      <p:pic>
        <p:nvPicPr>
          <p:cNvPr id="12" name="內容版面配置區 11" descr="ReportSave3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623594"/>
            <a:ext cx="4038600" cy="4479175"/>
          </a:xfrm>
        </p:spPr>
      </p:pic>
      <p:pic>
        <p:nvPicPr>
          <p:cNvPr id="14" name="內容版面配置區 8" descr="PiktochartDownload.pn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457200" y="1628800"/>
            <a:ext cx="4038600" cy="4464495"/>
          </a:xfrm>
        </p:spPr>
      </p:pic>
      <p:sp>
        <p:nvSpPr>
          <p:cNvPr id="6" name="文字版面配置區 14"/>
          <p:cNvSpPr txBox="1">
            <a:spLocks/>
          </p:cNvSpPr>
          <p:nvPr/>
        </p:nvSpPr>
        <p:spPr>
          <a:xfrm>
            <a:off x="467544" y="980728"/>
            <a:ext cx="6768752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使用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DOWNLOAD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下載，並可下載成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PNG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或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JPEG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格式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介紹</a:t>
            </a:r>
            <a:r>
              <a:rPr lang="en-US" altLang="zh-TW" dirty="0" smtClean="0">
                <a:latin typeface="Adobe 繁黑體 Std B" pitchFamily="34" charset="-120"/>
                <a:ea typeface="Adobe 繁黑體 Std B" pitchFamily="34" charset="-120"/>
              </a:rPr>
              <a:t>(1)</a:t>
            </a:r>
            <a:endParaRPr lang="zh-TW" altLang="en-US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err="1" smtClean="0">
                <a:latin typeface="標楷體" pitchFamily="65" charset="-120"/>
                <a:ea typeface="標楷體" pitchFamily="65" charset="-120"/>
              </a:rPr>
              <a:t>Piktochart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可以讓用戶通過可視化的方式介紹數據信息，用戶可創建令人難忘的頁面視覺圖片故事並嵌入到博客或網站上，而無需接觸那些硬邦邦的信息圖表，無需昂貴的顧問，不用下載、學習復雜的軟件。你只需提供數據，</a:t>
            </a:r>
            <a:r>
              <a:rPr lang="en-US" altLang="zh-TW" dirty="0" err="1" smtClean="0">
                <a:latin typeface="標楷體" pitchFamily="65" charset="-120"/>
                <a:ea typeface="標楷體" pitchFamily="65" charset="-120"/>
              </a:rPr>
              <a:t>Piktochart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就會將數據信息一起都拉進一個頁面，轉化成一個頁面視覺故事。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5934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Source: </a:t>
            </a:r>
          </a:p>
          <a:p>
            <a:r>
              <a:rPr lang="en-US" altLang="zh-TW" dirty="0" smtClean="0">
                <a:hlinkClick r:id="rId2"/>
              </a:rPr>
              <a:t>http://m4.hhlink.com/link/www.piktochart.com/%E5%8F%AF%E8%A7%86%E5%8C%96%E7%94%B5%E5%AD%90%E4%B9%A6</a:t>
            </a:r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使用教學</a:t>
            </a:r>
            <a:r>
              <a:rPr lang="en-US" altLang="zh-TW" dirty="0" smtClean="0">
                <a:latin typeface="Adobe 繁黑體 Std B" pitchFamily="34" charset="-120"/>
                <a:ea typeface="Adobe 繁黑體 Std B" pitchFamily="34" charset="-120"/>
              </a:rPr>
              <a:t>(12)</a:t>
            </a:r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分享</a:t>
            </a:r>
            <a:endParaRPr lang="zh-TW" altLang="en-US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79512" y="6488668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Source:</a:t>
            </a:r>
            <a:r>
              <a:rPr lang="zh-TW" altLang="en-US" dirty="0" smtClean="0"/>
              <a:t> </a:t>
            </a:r>
            <a:r>
              <a:rPr lang="en-US" altLang="zh-TW" dirty="0" smtClean="0">
                <a:hlinkClick r:id="rId2"/>
              </a:rPr>
              <a:t>https://magic.piktochart.com/editor/575</a:t>
            </a:r>
            <a:endParaRPr lang="en-US" altLang="zh-TW" dirty="0" smtClean="0"/>
          </a:p>
        </p:txBody>
      </p:sp>
      <p:pic>
        <p:nvPicPr>
          <p:cNvPr id="7" name="內容版面配置區 6" descr="PiktochartShare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79712" y="1484784"/>
            <a:ext cx="5137754" cy="4991171"/>
          </a:xfrm>
        </p:spPr>
      </p:pic>
      <p:sp>
        <p:nvSpPr>
          <p:cNvPr id="5" name="文字方塊 4"/>
          <p:cNvSpPr txBox="1"/>
          <p:nvPr/>
        </p:nvSpPr>
        <p:spPr>
          <a:xfrm>
            <a:off x="179512" y="908720"/>
            <a:ext cx="8820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透過</a:t>
            </a:r>
            <a:r>
              <a:rPr lang="en-US" altLang="zh-TW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SHARE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來分享，可分享至</a:t>
            </a:r>
            <a:r>
              <a:rPr lang="en-US" altLang="zh-TW" sz="2400" dirty="0" err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Facebook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Twitter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Google……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等</a:t>
            </a:r>
            <a:endParaRPr lang="zh-TW" altLang="en-US" sz="24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優點</a:t>
            </a:r>
            <a:endParaRPr lang="zh-TW" altLang="en-US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免費使用的情況下仍有相當數量的素材。</a:t>
            </a: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預先提供樣版快選讓開發更快速。</a:t>
            </a: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可輸出成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PNG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或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JPEG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分享頁面有相當完整的社群網站支援，包含留言、分享與按讚功能。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79512" y="6237312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Source:</a:t>
            </a:r>
            <a:r>
              <a:rPr lang="zh-TW" altLang="en-US" dirty="0" smtClean="0"/>
              <a:t> </a:t>
            </a:r>
            <a:r>
              <a:rPr lang="en-US" altLang="zh-TW" dirty="0" smtClean="0">
                <a:hlinkClick r:id="rId2"/>
              </a:rPr>
              <a:t>http://blog.infographics.tw/2015/04/making-infographics-with-piktochart/</a:t>
            </a:r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缺點</a:t>
            </a:r>
            <a:endParaRPr lang="zh-TW" altLang="en-US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免費使用下，作品會附帶 </a:t>
            </a:r>
            <a:r>
              <a:rPr lang="en-US" altLang="zh-TW" dirty="0" err="1" smtClean="0">
                <a:latin typeface="標楷體" pitchFamily="65" charset="-120"/>
                <a:ea typeface="標楷體" pitchFamily="65" charset="-120"/>
              </a:rPr>
              <a:t>Piktochart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的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Logo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圖表、地圖客製空間不大。</a:t>
            </a: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區塊的操作方式不易，需要一些時間適應。</a:t>
            </a: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價格不便宜。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79512" y="6237312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Source:</a:t>
            </a:r>
            <a:r>
              <a:rPr lang="zh-TW" altLang="en-US" dirty="0" smtClean="0"/>
              <a:t> </a:t>
            </a:r>
            <a:r>
              <a:rPr lang="en-US" altLang="zh-TW" dirty="0" smtClean="0">
                <a:hlinkClick r:id="rId2"/>
              </a:rPr>
              <a:t>http://blog.infographics.tw/2015/04/making-infographics-with-piktochart/</a:t>
            </a:r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介紹</a:t>
            </a:r>
            <a:r>
              <a:rPr lang="en-US" altLang="zh-TW" dirty="0" smtClean="0">
                <a:latin typeface="Adobe 繁黑體 Std B" pitchFamily="34" charset="-120"/>
                <a:ea typeface="Adobe 繁黑體 Std B" pitchFamily="34" charset="-120"/>
              </a:rPr>
              <a:t>(2)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TW" dirty="0" err="1" smtClean="0">
                <a:latin typeface="標楷體" pitchFamily="65" charset="-120"/>
                <a:ea typeface="標楷體" pitchFamily="65" charset="-120"/>
              </a:rPr>
              <a:t>Piktochart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網址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取得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  <a:hlinkClick r:id="rId2"/>
              </a:rPr>
              <a:t>http://piktochart.com/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 err="1" smtClean="0">
                <a:latin typeface="標楷體" pitchFamily="65" charset="-120"/>
                <a:ea typeface="標楷體" pitchFamily="65" charset="-120"/>
              </a:rPr>
              <a:t>Piktochart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是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線上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資訊圖編輯工具。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 err="1" smtClean="0">
                <a:latin typeface="標楷體" pitchFamily="65" charset="-120"/>
                <a:ea typeface="標楷體" pitchFamily="65" charset="-120"/>
              </a:rPr>
              <a:t>Piktochart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使用語言是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英文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，沒有中文的。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可選擇不同情境來製作：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資訊圖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dirty="0" err="1" smtClean="0">
                <a:latin typeface="標楷體" pitchFamily="65" charset="-120"/>
                <a:ea typeface="標楷體" pitchFamily="65" charset="-120"/>
              </a:rPr>
              <a:t>infographic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 </a:t>
            </a:r>
          </a:p>
          <a:p>
            <a:pPr lvl="1"/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報表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(report) </a:t>
            </a:r>
          </a:p>
          <a:p>
            <a:pPr lvl="1"/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海報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(poster) </a:t>
            </a:r>
          </a:p>
          <a:p>
            <a:pPr lvl="1"/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簡報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(presentation)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對於這四種不同的用途，</a:t>
            </a:r>
            <a:r>
              <a:rPr lang="en-US" altLang="zh-TW" dirty="0" err="1" smtClean="0">
                <a:latin typeface="標楷體" pitchFamily="65" charset="-120"/>
                <a:ea typeface="標楷體" pitchFamily="65" charset="-120"/>
              </a:rPr>
              <a:t>Piktochart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提供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編輯介面是一樣的，只是在文件分頁方式上、以及提供套用的樣版有些差異。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79512" y="6237312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Source:</a:t>
            </a:r>
            <a:r>
              <a:rPr lang="zh-TW" altLang="en-US" dirty="0" smtClean="0"/>
              <a:t> </a:t>
            </a:r>
            <a:r>
              <a:rPr lang="en-US" altLang="zh-TW" dirty="0" smtClean="0">
                <a:hlinkClick r:id="rId3"/>
              </a:rPr>
              <a:t>http://blog.infographics.tw/2015/04/making-infographics-with-piktochart/</a:t>
            </a:r>
            <a:endParaRPr lang="en-US" altLang="zh-TW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費用</a:t>
            </a:r>
            <a:endParaRPr lang="zh-TW" altLang="en-US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基礎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版本是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免費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，進階版本依照使用者的不同，有不同的價格。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使用者分為：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一般用戶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非營利組織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教育工作者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79512" y="6237312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Source:</a:t>
            </a:r>
            <a:r>
              <a:rPr lang="zh-TW" altLang="en-US" dirty="0" smtClean="0"/>
              <a:t> </a:t>
            </a:r>
            <a:r>
              <a:rPr lang="en-US" altLang="zh-TW" dirty="0" smtClean="0">
                <a:hlinkClick r:id="rId2"/>
              </a:rPr>
              <a:t>https://magic.piktochart.com/pricing</a:t>
            </a:r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7927" y="-4864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進階版</a:t>
            </a:r>
            <a:r>
              <a:rPr lang="en-US" altLang="zh-TW" dirty="0" smtClean="0">
                <a:latin typeface="Adobe 繁黑體 Std B" pitchFamily="34" charset="-120"/>
                <a:ea typeface="Adobe 繁黑體 Std B" pitchFamily="34" charset="-120"/>
              </a:rPr>
              <a:t>(1)</a:t>
            </a:r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一般用戶 </a:t>
            </a:r>
            <a:r>
              <a:rPr lang="en-US" altLang="zh-TW" dirty="0" smtClean="0">
                <a:latin typeface="Adobe 繁黑體 Std B" pitchFamily="34" charset="-120"/>
                <a:ea typeface="Adobe 繁黑體 Std B" pitchFamily="34" charset="-120"/>
              </a:rPr>
              <a:t>#1</a:t>
            </a:r>
            <a:endParaRPr lang="zh-TW" altLang="en-US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5" name="內容版面配置區 4" descr="FeeCommonUse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1411" y="894261"/>
            <a:ext cx="5616624" cy="5442843"/>
          </a:xfrm>
        </p:spPr>
      </p:pic>
      <p:sp>
        <p:nvSpPr>
          <p:cNvPr id="4" name="文字方塊 3"/>
          <p:cNvSpPr txBox="1"/>
          <p:nvPr/>
        </p:nvSpPr>
        <p:spPr>
          <a:xfrm>
            <a:off x="179512" y="6237312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Source:</a:t>
            </a:r>
            <a:r>
              <a:rPr lang="zh-TW" altLang="en-US" dirty="0" smtClean="0"/>
              <a:t> </a:t>
            </a:r>
            <a:r>
              <a:rPr lang="en-US" altLang="zh-TW" dirty="0" smtClean="0">
                <a:hlinkClick r:id="rId3"/>
              </a:rPr>
              <a:t>https://magic.piktochart.com/pricing</a:t>
            </a:r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進階版</a:t>
            </a:r>
            <a:r>
              <a:rPr lang="en-US" altLang="zh-TW" dirty="0" smtClean="0">
                <a:latin typeface="Adobe 繁黑體 Std B" pitchFamily="34" charset="-120"/>
                <a:ea typeface="Adobe 繁黑體 Std B" pitchFamily="34" charset="-120"/>
              </a:rPr>
              <a:t>(2)</a:t>
            </a:r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一般用戶 </a:t>
            </a:r>
            <a:r>
              <a:rPr lang="en-US" altLang="zh-TW" dirty="0" smtClean="0">
                <a:latin typeface="Adobe 繁黑體 Std B" pitchFamily="34" charset="-120"/>
                <a:ea typeface="Adobe 繁黑體 Std B" pitchFamily="34" charset="-120"/>
              </a:rPr>
              <a:t>#2</a:t>
            </a:r>
            <a:endParaRPr lang="zh-TW" altLang="en-US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5" name="內容版面配置區 4" descr="CommonUserVsPRO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8743" y="1311994"/>
            <a:ext cx="8933147" cy="4754582"/>
          </a:xfrm>
        </p:spPr>
      </p:pic>
      <p:sp>
        <p:nvSpPr>
          <p:cNvPr id="4" name="文字方塊 3"/>
          <p:cNvSpPr txBox="1"/>
          <p:nvPr/>
        </p:nvSpPr>
        <p:spPr>
          <a:xfrm>
            <a:off x="179512" y="6237312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Source:</a:t>
            </a:r>
            <a:r>
              <a:rPr lang="zh-TW" altLang="en-US" dirty="0" smtClean="0"/>
              <a:t> </a:t>
            </a:r>
            <a:r>
              <a:rPr lang="en-US" altLang="zh-TW" dirty="0" smtClean="0">
                <a:hlinkClick r:id="rId3"/>
              </a:rPr>
              <a:t>https://magic.piktochart.com/pricing</a:t>
            </a:r>
            <a:r>
              <a:rPr lang="zh-TW" altLang="en-US" dirty="0" smtClean="0"/>
              <a:t> </a:t>
            </a:r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進階版</a:t>
            </a:r>
            <a:r>
              <a:rPr lang="en-US" altLang="zh-TW" dirty="0" smtClean="0">
                <a:latin typeface="Adobe 繁黑體 Std B" pitchFamily="34" charset="-120"/>
                <a:ea typeface="Adobe 繁黑體 Std B" pitchFamily="34" charset="-120"/>
              </a:rPr>
              <a:t>(3)</a:t>
            </a:r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非營利組織 </a:t>
            </a:r>
            <a:r>
              <a:rPr lang="en-US" altLang="zh-TW" dirty="0" smtClean="0">
                <a:latin typeface="Adobe 繁黑體 Std B" pitchFamily="34" charset="-120"/>
                <a:ea typeface="Adobe 繁黑體 Std B" pitchFamily="34" charset="-120"/>
              </a:rPr>
              <a:t>#1</a:t>
            </a:r>
            <a:endParaRPr lang="zh-TW" altLang="en-US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5" name="內容版面配置區 4" descr="FeeNonProfit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772816"/>
            <a:ext cx="6059153" cy="3685898"/>
          </a:xfrm>
        </p:spPr>
      </p:pic>
      <p:sp>
        <p:nvSpPr>
          <p:cNvPr id="4" name="文字方塊 3"/>
          <p:cNvSpPr txBox="1"/>
          <p:nvPr/>
        </p:nvSpPr>
        <p:spPr>
          <a:xfrm>
            <a:off x="179512" y="6237312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Source: </a:t>
            </a:r>
            <a:r>
              <a:rPr lang="en-US" altLang="zh-TW" dirty="0" smtClean="0">
                <a:hlinkClick r:id="rId3"/>
              </a:rPr>
              <a:t>http://piktochart.com/pricing/nonprofit/</a:t>
            </a:r>
            <a:r>
              <a:rPr lang="zh-TW" altLang="en-US" dirty="0" smtClean="0"/>
              <a:t> </a:t>
            </a:r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進階版</a:t>
            </a:r>
            <a:r>
              <a:rPr lang="en-US" altLang="zh-TW" dirty="0" smtClean="0">
                <a:latin typeface="Adobe 繁黑體 Std B" pitchFamily="34" charset="-120"/>
                <a:ea typeface="Adobe 繁黑體 Std B" pitchFamily="34" charset="-120"/>
              </a:rPr>
              <a:t>(4)</a:t>
            </a:r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非營利組織 </a:t>
            </a:r>
            <a:r>
              <a:rPr lang="en-US" altLang="zh-TW" dirty="0" smtClean="0">
                <a:latin typeface="Adobe 繁黑體 Std B" pitchFamily="34" charset="-120"/>
                <a:ea typeface="Adobe 繁黑體 Std B" pitchFamily="34" charset="-120"/>
              </a:rPr>
              <a:t>#2</a:t>
            </a:r>
            <a:endParaRPr lang="zh-TW" altLang="en-US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5" name="內容版面配置區 4" descr="NonProfitsVsPRO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12776"/>
            <a:ext cx="8496944" cy="4793731"/>
          </a:xfrm>
        </p:spPr>
      </p:pic>
      <p:sp>
        <p:nvSpPr>
          <p:cNvPr id="4" name="文字方塊 3"/>
          <p:cNvSpPr txBox="1"/>
          <p:nvPr/>
        </p:nvSpPr>
        <p:spPr>
          <a:xfrm>
            <a:off x="179512" y="6237312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Source: </a:t>
            </a:r>
            <a:r>
              <a:rPr lang="en-US" altLang="zh-TW" dirty="0" smtClean="0">
                <a:hlinkClick r:id="rId3"/>
              </a:rPr>
              <a:t>http://piktochart.com/pricing/nonprofit/</a:t>
            </a:r>
            <a:r>
              <a:rPr lang="zh-TW" altLang="en-US" dirty="0" smtClean="0"/>
              <a:t> </a:t>
            </a:r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857</Words>
  <Application>Microsoft Office PowerPoint</Application>
  <PresentationFormat>如螢幕大小 (4:3)</PresentationFormat>
  <Paragraphs>107</Paragraphs>
  <Slides>32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33" baseType="lpstr">
      <vt:lpstr>Office 佈景主題</vt:lpstr>
      <vt:lpstr>Piktochart</vt:lpstr>
      <vt:lpstr>投影片 2</vt:lpstr>
      <vt:lpstr>介紹(1)</vt:lpstr>
      <vt:lpstr>介紹(2)</vt:lpstr>
      <vt:lpstr>費用</vt:lpstr>
      <vt:lpstr>進階版(1)一般用戶 #1</vt:lpstr>
      <vt:lpstr>進階版(2)一般用戶 #2</vt:lpstr>
      <vt:lpstr>進階版(3)非營利組織 #1</vt:lpstr>
      <vt:lpstr>進階版(4)非營利組織 #2</vt:lpstr>
      <vt:lpstr>進階版(5)教育工作者 #1</vt:lpstr>
      <vt:lpstr>進階版(6)教育工作者 #2</vt:lpstr>
      <vt:lpstr>登入步驟(1)首頁</vt:lpstr>
      <vt:lpstr>登入步驟(2)預備登入</vt:lpstr>
      <vt:lpstr>登入步驟(3)註冊帳號</vt:lpstr>
      <vt:lpstr>登入步驟(4)登入</vt:lpstr>
      <vt:lpstr>登入步驟(5)登入後介面</vt:lpstr>
      <vt:lpstr>樣板(1)免費樣板</vt:lpstr>
      <vt:lpstr>樣板(2)付費樣板</vt:lpstr>
      <vt:lpstr>使用教學(1)挑選模式</vt:lpstr>
      <vt:lpstr>使用教學(2)挑選樣板</vt:lpstr>
      <vt:lpstr>使用教學(3)添加圖案元素</vt:lpstr>
      <vt:lpstr>使用教學(4)編輯文字</vt:lpstr>
      <vt:lpstr>使用教學(5)上傳圖片</vt:lpstr>
      <vt:lpstr>使用教學(6)添加線條</vt:lpstr>
      <vt:lpstr>使用教學(7)管理區塊內容</vt:lpstr>
      <vt:lpstr>使用教學(8)設置區塊背景</vt:lpstr>
      <vt:lpstr>使用教學(9)添加圖表、地圖、影片</vt:lpstr>
      <vt:lpstr>使用教學(10)儲存</vt:lpstr>
      <vt:lpstr>使用教學(11)下載</vt:lpstr>
      <vt:lpstr>使用教學(12)分享</vt:lpstr>
      <vt:lpstr>優點</vt:lpstr>
      <vt:lpstr>缺點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Picktochart</dc:title>
  <dc:creator>j123507</dc:creator>
  <cp:lastModifiedBy>j123507</cp:lastModifiedBy>
  <cp:revision>46</cp:revision>
  <dcterms:created xsi:type="dcterms:W3CDTF">2015-09-20T13:59:46Z</dcterms:created>
  <dcterms:modified xsi:type="dcterms:W3CDTF">2015-10-03T08:00:58Z</dcterms:modified>
</cp:coreProperties>
</file>